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33"/>
  </p:notesMasterIdLst>
  <p:handoutMasterIdLst>
    <p:handoutMasterId r:id="rId34"/>
  </p:handoutMasterIdLst>
  <p:sldIdLst>
    <p:sldId id="287" r:id="rId2"/>
    <p:sldId id="428" r:id="rId3"/>
    <p:sldId id="436" r:id="rId4"/>
    <p:sldId id="415" r:id="rId5"/>
    <p:sldId id="408" r:id="rId6"/>
    <p:sldId id="418" r:id="rId7"/>
    <p:sldId id="419" r:id="rId8"/>
    <p:sldId id="409" r:id="rId9"/>
    <p:sldId id="361" r:id="rId10"/>
    <p:sldId id="390" r:id="rId11"/>
    <p:sldId id="391" r:id="rId12"/>
    <p:sldId id="363" r:id="rId13"/>
    <p:sldId id="394" r:id="rId14"/>
    <p:sldId id="395" r:id="rId15"/>
    <p:sldId id="411" r:id="rId16"/>
    <p:sldId id="364" r:id="rId17"/>
    <p:sldId id="397" r:id="rId18"/>
    <p:sldId id="365" r:id="rId19"/>
    <p:sldId id="437" r:id="rId20"/>
    <p:sldId id="430" r:id="rId21"/>
    <p:sldId id="438" r:id="rId22"/>
    <p:sldId id="423" r:id="rId23"/>
    <p:sldId id="431" r:id="rId24"/>
    <p:sldId id="432" r:id="rId25"/>
    <p:sldId id="433" r:id="rId26"/>
    <p:sldId id="434" r:id="rId27"/>
    <p:sldId id="435" r:id="rId28"/>
    <p:sldId id="429" r:id="rId29"/>
    <p:sldId id="424" r:id="rId30"/>
    <p:sldId id="425" r:id="rId31"/>
    <p:sldId id="427" r:id="rId32"/>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7DA9DF"/>
    <a:srgbClr val="76A2D8"/>
    <a:srgbClr val="6B9EDB"/>
    <a:srgbClr val="508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424" autoAdjust="0"/>
  </p:normalViewPr>
  <p:slideViewPr>
    <p:cSldViewPr snapToGrid="0">
      <p:cViewPr>
        <p:scale>
          <a:sx n="61" d="100"/>
          <a:sy n="61" d="100"/>
        </p:scale>
        <p:origin x="-1254" y="-8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image" Target="../media/image57.png"/></Relationships>
</file>

<file path=ppt/diagrams/_rels/data5.xml.rels><?xml version="1.0" encoding="UTF-8" standalone="yes"?>
<Relationships xmlns="http://schemas.openxmlformats.org/package/2006/relationships"><Relationship Id="rId1" Type="http://schemas.openxmlformats.org/officeDocument/2006/relationships/image" Target="../media/image5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image" Target="../media/image5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2CD58-45D7-4A47-BB1C-7720F5C4F525}" type="doc">
      <dgm:prSet loTypeId="urn:microsoft.com/office/officeart/2005/8/layout/cycle6" loCatId="cycle" qsTypeId="urn:microsoft.com/office/officeart/2005/8/quickstyle/simple2" qsCatId="simple" csTypeId="urn:microsoft.com/office/officeart/2005/8/colors/accent1_2" csCatId="accent1" phldr="1"/>
      <dgm:spPr/>
      <dgm:t>
        <a:bodyPr/>
        <a:lstStyle/>
        <a:p>
          <a:endParaRPr lang="zh-TW" altLang="en-US"/>
        </a:p>
      </dgm:t>
    </dgm:pt>
    <dgm:pt modelId="{2738C89B-25C6-4AB4-8581-8455E3F1BA6E}">
      <dgm:prSet phldrT="[文字]" custT="1"/>
      <dgm:spPr/>
      <dgm:t>
        <a:bodyPr/>
        <a:lstStyle/>
        <a:p>
          <a:r>
            <a:rPr kumimoji="0" lang="zh-TW" altLang="en-US" sz="2400" b="0" dirty="0" smtClean="0">
              <a:latin typeface="微軟正黑體" panose="020B0604030504040204" pitchFamily="34" charset="-120"/>
              <a:ea typeface="微軟正黑體" panose="020B0604030504040204" pitchFamily="34" charset="-120"/>
            </a:rPr>
            <a:t>屬地原則</a:t>
          </a:r>
          <a:endParaRPr lang="zh-TW" altLang="en-US" sz="2400" b="0" dirty="0">
            <a:latin typeface="微軟正黑體" panose="020B0604030504040204" pitchFamily="34" charset="-120"/>
            <a:ea typeface="微軟正黑體" panose="020B0604030504040204" pitchFamily="34" charset="-120"/>
          </a:endParaRPr>
        </a:p>
      </dgm:t>
    </dgm:pt>
    <dgm:pt modelId="{79571501-96F4-48C8-B7BE-BFE34B101DD0}" type="parTrans" cxnId="{13C7DE4C-F8E4-4112-8BE2-48C44FC5C5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964937A-30D3-4743-B1CD-14A2692611CA}" type="sibTrans" cxnId="{13C7DE4C-F8E4-4112-8BE2-48C44FC5C5D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3ED8486-37EE-4C91-9A9D-3FE7B6F9232F}">
      <dgm:prSet phldrT="[文字]" custT="1"/>
      <dgm:spPr/>
      <dgm:t>
        <a:bodyPr/>
        <a:lstStyle/>
        <a:p>
          <a:r>
            <a:rPr kumimoji="0" lang="zh-TW" altLang="en-US" sz="2400" b="0" dirty="0" smtClean="0">
              <a:latin typeface="微軟正黑體" panose="020B0604030504040204" pitchFamily="34" charset="-120"/>
              <a:ea typeface="微軟正黑體" panose="020B0604030504040204" pitchFamily="34" charset="-120"/>
            </a:rPr>
            <a:t>全面審查</a:t>
          </a:r>
          <a:endParaRPr kumimoji="0" lang="en-US" altLang="zh-TW" sz="2400" b="0" dirty="0" smtClean="0">
            <a:latin typeface="微軟正黑體" panose="020B0604030504040204" pitchFamily="34" charset="-120"/>
            <a:ea typeface="微軟正黑體" panose="020B0604030504040204" pitchFamily="34" charset="-120"/>
          </a:endParaRPr>
        </a:p>
        <a:p>
          <a:r>
            <a:rPr kumimoji="0" lang="zh-TW" altLang="zh-TW" sz="2000" b="0" dirty="0" smtClean="0">
              <a:latin typeface="微軟正黑體" panose="020B0604030504040204" pitchFamily="34" charset="-120"/>
              <a:ea typeface="微軟正黑體" panose="020B0604030504040204" pitchFamily="34" charset="-120"/>
            </a:rPr>
            <a:t>§</a:t>
          </a:r>
          <a:r>
            <a:rPr kumimoji="0" lang="en-US" altLang="zh-TW" sz="2000" b="0" dirty="0" smtClean="0">
              <a:latin typeface="微軟正黑體" panose="020B0604030504040204" pitchFamily="34" charset="-120"/>
              <a:ea typeface="微軟正黑體" panose="020B0604030504040204" pitchFamily="34" charset="-120"/>
            </a:rPr>
            <a:t>31</a:t>
          </a:r>
          <a:endParaRPr lang="zh-TW" altLang="en-US" sz="2000" b="0" dirty="0">
            <a:latin typeface="微軟正黑體" panose="020B0604030504040204" pitchFamily="34" charset="-120"/>
            <a:ea typeface="微軟正黑體" panose="020B0604030504040204" pitchFamily="34" charset="-120"/>
          </a:endParaRPr>
        </a:p>
      </dgm:t>
    </dgm:pt>
    <dgm:pt modelId="{E85475CB-6D00-4FF3-B360-FAEE92D9CE89}" type="parTrans" cxnId="{235C94F6-E114-4385-8AB5-D958E7CCB9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138036D-35E8-4EC1-947A-422185A1D70B}" type="sibTrans" cxnId="{235C94F6-E114-4385-8AB5-D958E7CCB9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9DE1DCC-8C36-427C-B292-D55C004AF612}">
      <dgm:prSet phldrT="[文字]" custT="1"/>
      <dgm:spPr/>
      <dgm:t>
        <a:bodyPr/>
        <a:lstStyle/>
        <a:p>
          <a:r>
            <a:rPr kumimoji="0" lang="zh-TW" altLang="en-US" sz="2400" b="0" dirty="0" smtClean="0">
              <a:latin typeface="微軟正黑體" panose="020B0604030504040204" pitchFamily="34" charset="-120"/>
              <a:ea typeface="微軟正黑體" panose="020B0604030504040204" pitchFamily="34" charset="-120"/>
            </a:rPr>
            <a:t>爭議制度必要原則</a:t>
          </a:r>
          <a:r>
            <a:rPr kumimoji="0" lang="zh-TW" altLang="zh-TW" sz="2000" b="0" dirty="0" smtClean="0">
              <a:latin typeface="微軟正黑體" panose="020B0604030504040204" pitchFamily="34" charset="-120"/>
              <a:ea typeface="微軟正黑體" panose="020B0604030504040204" pitchFamily="34" charset="-120"/>
            </a:rPr>
            <a:t>§</a:t>
          </a:r>
          <a:r>
            <a:rPr kumimoji="0" lang="en-US" altLang="zh-TW" sz="2000" b="0" dirty="0" smtClean="0">
              <a:latin typeface="微軟正黑體" panose="020B0604030504040204" pitchFamily="34" charset="-120"/>
              <a:ea typeface="微軟正黑體" panose="020B0604030504040204" pitchFamily="34" charset="-120"/>
            </a:rPr>
            <a:t>48</a:t>
          </a:r>
          <a:r>
            <a:rPr kumimoji="0" lang="zh-TW" altLang="en-US" sz="2000" b="0" dirty="0" smtClean="0">
              <a:latin typeface="微軟正黑體" panose="020B0604030504040204" pitchFamily="34" charset="-120"/>
              <a:ea typeface="微軟正黑體" panose="020B0604030504040204" pitchFamily="34" charset="-120"/>
            </a:rPr>
            <a:t>、</a:t>
          </a:r>
          <a:r>
            <a:rPr kumimoji="0" lang="en-US" altLang="zh-TW" sz="2000" b="0" dirty="0" smtClean="0">
              <a:latin typeface="微軟正黑體" panose="020B0604030504040204" pitchFamily="34" charset="-120"/>
              <a:ea typeface="微軟正黑體" panose="020B0604030504040204" pitchFamily="34" charset="-120"/>
            </a:rPr>
            <a:t>57</a:t>
          </a:r>
          <a:r>
            <a:rPr kumimoji="0" lang="zh-TW" altLang="en-US" sz="2000" b="0" dirty="0" smtClean="0">
              <a:latin typeface="微軟正黑體" panose="020B0604030504040204" pitchFamily="34" charset="-120"/>
              <a:ea typeface="微軟正黑體" panose="020B0604030504040204" pitchFamily="34" charset="-120"/>
            </a:rPr>
            <a:t> </a:t>
          </a:r>
          <a:endParaRPr lang="zh-TW" altLang="en-US" sz="2000" b="0" dirty="0">
            <a:latin typeface="微軟正黑體" panose="020B0604030504040204" pitchFamily="34" charset="-120"/>
            <a:ea typeface="微軟正黑體" panose="020B0604030504040204" pitchFamily="34" charset="-120"/>
          </a:endParaRPr>
        </a:p>
      </dgm:t>
    </dgm:pt>
    <dgm:pt modelId="{3B667870-22B4-4003-8AD8-BFF3A61C9B6E}" type="parTrans" cxnId="{A72630DB-AECF-4EBB-996B-EDB9F1E180A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28D70F-39C7-4D49-9105-44A60548616D}" type="sibTrans" cxnId="{A72630DB-AECF-4EBB-996B-EDB9F1E180A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6ABD8C2-A539-46F8-B050-CB3D4330CE12}">
      <dgm:prSet phldrT="[文字]" custT="1"/>
      <dgm:spPr/>
      <dgm:t>
        <a:bodyPr/>
        <a:lstStyle/>
        <a:p>
          <a:r>
            <a:rPr kumimoji="0" lang="zh-TW" altLang="en-US" sz="2400" b="0" dirty="0" smtClean="0">
              <a:latin typeface="微軟正黑體" panose="020B0604030504040204" pitchFamily="34" charset="-120"/>
              <a:ea typeface="微軟正黑體" panose="020B0604030504040204" pitchFamily="34" charset="-120"/>
            </a:rPr>
            <a:t>註冊保護與使用義務</a:t>
          </a:r>
          <a:r>
            <a:rPr kumimoji="0" lang="zh-TW" altLang="zh-TW" sz="2000" b="0" dirty="0" smtClean="0">
              <a:latin typeface="微軟正黑體" panose="020B0604030504040204" pitchFamily="34" charset="-120"/>
              <a:ea typeface="微軟正黑體" panose="020B0604030504040204" pitchFamily="34" charset="-120"/>
            </a:rPr>
            <a:t>§</a:t>
          </a:r>
          <a:r>
            <a:rPr kumimoji="0" lang="en-US" altLang="zh-TW" sz="2000" b="0" dirty="0" smtClean="0">
              <a:latin typeface="微軟正黑體" panose="020B0604030504040204" pitchFamily="34" charset="-120"/>
              <a:ea typeface="微軟正黑體" panose="020B0604030504040204" pitchFamily="34" charset="-120"/>
            </a:rPr>
            <a:t>2</a:t>
          </a:r>
          <a:r>
            <a:rPr kumimoji="0" lang="zh-TW" altLang="en-US" sz="2000" b="0" dirty="0" smtClean="0">
              <a:latin typeface="微軟正黑體" panose="020B0604030504040204" pitchFamily="34" charset="-120"/>
              <a:ea typeface="微軟正黑體" panose="020B0604030504040204" pitchFamily="34" charset="-120"/>
            </a:rPr>
            <a:t>、</a:t>
          </a:r>
          <a:r>
            <a:rPr kumimoji="0" lang="en-US" altLang="zh-TW" sz="2000" b="0" dirty="0" smtClean="0">
              <a:latin typeface="微軟正黑體" panose="020B0604030504040204" pitchFamily="34" charset="-120"/>
              <a:ea typeface="微軟正黑體" panose="020B0604030504040204" pitchFamily="34" charset="-120"/>
            </a:rPr>
            <a:t>63</a:t>
          </a:r>
          <a:endParaRPr lang="zh-TW" altLang="en-US" sz="2000" b="0" dirty="0">
            <a:latin typeface="微軟正黑體" panose="020B0604030504040204" pitchFamily="34" charset="-120"/>
            <a:ea typeface="微軟正黑體" panose="020B0604030504040204" pitchFamily="34" charset="-120"/>
          </a:endParaRPr>
        </a:p>
      </dgm:t>
    </dgm:pt>
    <dgm:pt modelId="{0E9BD146-F0D7-4D21-9205-FF8C5A0E3A5A}" type="parTrans" cxnId="{94206446-19C0-45CF-BEFD-CC5B7B349BC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979A3B6-FAEA-4101-8F60-9809B5D79A3C}" type="sibTrans" cxnId="{94206446-19C0-45CF-BEFD-CC5B7B349BC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71C3A28-C3A6-4DE8-B914-3CF86CB3D7E1}">
      <dgm:prSet phldrT="[文字]" custT="1"/>
      <dgm:spPr/>
      <dgm:t>
        <a:bodyPr/>
        <a:lstStyle/>
        <a:p>
          <a:r>
            <a:rPr kumimoji="0" lang="zh-TW" altLang="en-US" sz="2400" b="0" dirty="0" smtClean="0">
              <a:latin typeface="微軟正黑體" panose="020B0604030504040204" pitchFamily="34" charset="-120"/>
              <a:ea typeface="微軟正黑體" panose="020B0604030504040204" pitchFamily="34" charset="-120"/>
            </a:rPr>
            <a:t>先申請先註冊</a:t>
          </a:r>
          <a:endParaRPr kumimoji="0" lang="en-US" altLang="zh-TW" sz="2400" b="0" dirty="0" smtClean="0">
            <a:latin typeface="微軟正黑體" panose="020B0604030504040204" pitchFamily="34" charset="-120"/>
            <a:ea typeface="微軟正黑體" panose="020B0604030504040204" pitchFamily="34" charset="-120"/>
          </a:endParaRPr>
        </a:p>
        <a:p>
          <a:r>
            <a:rPr kumimoji="0" lang="zh-TW" altLang="zh-TW" sz="1700" b="0" dirty="0" smtClean="0">
              <a:latin typeface="微軟正黑體" panose="020B0604030504040204" pitchFamily="34" charset="-120"/>
              <a:ea typeface="微軟正黑體" panose="020B0604030504040204" pitchFamily="34" charset="-120"/>
            </a:rPr>
            <a:t>§</a:t>
          </a:r>
          <a:r>
            <a:rPr kumimoji="0" lang="en-US" altLang="zh-TW" sz="1700" b="0" dirty="0" smtClean="0">
              <a:latin typeface="微軟正黑體" panose="020B0604030504040204" pitchFamily="34" charset="-120"/>
              <a:ea typeface="微軟正黑體" panose="020B0604030504040204" pitchFamily="34" charset="-120"/>
            </a:rPr>
            <a:t>22</a:t>
          </a:r>
          <a:r>
            <a:rPr kumimoji="0" lang="zh-TW" altLang="en-US" sz="1700" b="0" dirty="0" smtClean="0">
              <a:latin typeface="微軟正黑體" panose="020B0604030504040204" pitchFamily="34" charset="-120"/>
              <a:ea typeface="微軟正黑體" panose="020B0604030504040204" pitchFamily="34" charset="-120"/>
            </a:rPr>
            <a:t>；</a:t>
          </a:r>
          <a:r>
            <a:rPr kumimoji="0" lang="en-US" altLang="zh-TW" sz="1700" b="0" dirty="0" smtClean="0">
              <a:latin typeface="微軟正黑體" panose="020B0604030504040204" pitchFamily="34" charset="-120"/>
              <a:ea typeface="微軟正黑體" panose="020B0604030504040204" pitchFamily="34" charset="-120"/>
            </a:rPr>
            <a:t>30Ⅰ-10</a:t>
          </a:r>
          <a:endParaRPr lang="zh-TW" altLang="en-US" sz="1700" b="0" dirty="0">
            <a:latin typeface="微軟正黑體" panose="020B0604030504040204" pitchFamily="34" charset="-120"/>
            <a:ea typeface="微軟正黑體" panose="020B0604030504040204" pitchFamily="34" charset="-120"/>
          </a:endParaRPr>
        </a:p>
      </dgm:t>
    </dgm:pt>
    <dgm:pt modelId="{54C709A0-5FB5-457D-B504-5B175A160299}" type="parTrans" cxnId="{060CC37F-BE95-42B9-9A1C-EE5068FBEBE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BFC1896-3795-4892-B61C-7EC8D2A72D75}" type="sibTrans" cxnId="{060CC37F-BE95-42B9-9A1C-EE5068FBEBE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C4620D8-BCAF-4C7C-ADF8-9648CB9CA9D0}" type="pres">
      <dgm:prSet presAssocID="{2852CD58-45D7-4A47-BB1C-7720F5C4F525}" presName="cycle" presStyleCnt="0">
        <dgm:presLayoutVars>
          <dgm:dir/>
          <dgm:resizeHandles val="exact"/>
        </dgm:presLayoutVars>
      </dgm:prSet>
      <dgm:spPr/>
      <dgm:t>
        <a:bodyPr/>
        <a:lstStyle/>
        <a:p>
          <a:endParaRPr lang="zh-TW" altLang="en-US"/>
        </a:p>
      </dgm:t>
    </dgm:pt>
    <dgm:pt modelId="{3642190D-1306-4ABB-BF4D-C6F810BC1AA6}" type="pres">
      <dgm:prSet presAssocID="{2738C89B-25C6-4AB4-8581-8455E3F1BA6E}" presName="node" presStyleLbl="node1" presStyleIdx="0" presStyleCnt="5" custScaleX="140202" custScaleY="110000">
        <dgm:presLayoutVars>
          <dgm:bulletEnabled val="1"/>
        </dgm:presLayoutVars>
      </dgm:prSet>
      <dgm:spPr/>
      <dgm:t>
        <a:bodyPr/>
        <a:lstStyle/>
        <a:p>
          <a:endParaRPr lang="zh-TW" altLang="en-US"/>
        </a:p>
      </dgm:t>
    </dgm:pt>
    <dgm:pt modelId="{48EE38BE-5CF2-470D-95CC-A1ABDFB825B3}" type="pres">
      <dgm:prSet presAssocID="{2738C89B-25C6-4AB4-8581-8455E3F1BA6E}" presName="spNode" presStyleCnt="0"/>
      <dgm:spPr/>
      <dgm:t>
        <a:bodyPr/>
        <a:lstStyle/>
        <a:p>
          <a:endParaRPr lang="zh-TW" altLang="en-US"/>
        </a:p>
      </dgm:t>
    </dgm:pt>
    <dgm:pt modelId="{7E3D7DF1-C477-4B90-AB71-6AC5DEF8F43E}" type="pres">
      <dgm:prSet presAssocID="{F964937A-30D3-4743-B1CD-14A2692611CA}" presName="sibTrans" presStyleLbl="sibTrans1D1" presStyleIdx="0" presStyleCnt="5"/>
      <dgm:spPr/>
      <dgm:t>
        <a:bodyPr/>
        <a:lstStyle/>
        <a:p>
          <a:endParaRPr lang="zh-TW" altLang="en-US"/>
        </a:p>
      </dgm:t>
    </dgm:pt>
    <dgm:pt modelId="{58513484-3AEE-4360-B7D1-93F7DB9B45C9}" type="pres">
      <dgm:prSet presAssocID="{E3ED8486-37EE-4C91-9A9D-3FE7B6F9232F}" presName="node" presStyleLbl="node1" presStyleIdx="1" presStyleCnt="5" custScaleX="152589" custScaleY="110000" custRadScaleRad="100595" custRadScaleInc="689">
        <dgm:presLayoutVars>
          <dgm:bulletEnabled val="1"/>
        </dgm:presLayoutVars>
      </dgm:prSet>
      <dgm:spPr/>
      <dgm:t>
        <a:bodyPr/>
        <a:lstStyle/>
        <a:p>
          <a:endParaRPr lang="zh-TW" altLang="en-US"/>
        </a:p>
      </dgm:t>
    </dgm:pt>
    <dgm:pt modelId="{2F7129F3-7382-467A-AFED-CC5560C82F61}" type="pres">
      <dgm:prSet presAssocID="{E3ED8486-37EE-4C91-9A9D-3FE7B6F9232F}" presName="spNode" presStyleCnt="0"/>
      <dgm:spPr/>
      <dgm:t>
        <a:bodyPr/>
        <a:lstStyle/>
        <a:p>
          <a:endParaRPr lang="zh-TW" altLang="en-US"/>
        </a:p>
      </dgm:t>
    </dgm:pt>
    <dgm:pt modelId="{D5FFC2BC-F711-4EB4-8742-4524D2EE0194}" type="pres">
      <dgm:prSet presAssocID="{6138036D-35E8-4EC1-947A-422185A1D70B}" presName="sibTrans" presStyleLbl="sibTrans1D1" presStyleIdx="1" presStyleCnt="5"/>
      <dgm:spPr/>
      <dgm:t>
        <a:bodyPr/>
        <a:lstStyle/>
        <a:p>
          <a:endParaRPr lang="zh-TW" altLang="en-US"/>
        </a:p>
      </dgm:t>
    </dgm:pt>
    <dgm:pt modelId="{09951A5C-1E27-455C-B96A-BBB70B1FA7B4}" type="pres">
      <dgm:prSet presAssocID="{B9DE1DCC-8C36-427C-B292-D55C004AF612}" presName="node" presStyleLbl="node1" presStyleIdx="2" presStyleCnt="5" custScaleX="153872" custScaleY="110000" custRadScaleRad="104849" custRadScaleInc="-17818">
        <dgm:presLayoutVars>
          <dgm:bulletEnabled val="1"/>
        </dgm:presLayoutVars>
      </dgm:prSet>
      <dgm:spPr/>
      <dgm:t>
        <a:bodyPr/>
        <a:lstStyle/>
        <a:p>
          <a:endParaRPr lang="zh-TW" altLang="en-US"/>
        </a:p>
      </dgm:t>
    </dgm:pt>
    <dgm:pt modelId="{0B60FA52-51C6-4F19-B9E0-F5B41DD94660}" type="pres">
      <dgm:prSet presAssocID="{B9DE1DCC-8C36-427C-B292-D55C004AF612}" presName="spNode" presStyleCnt="0"/>
      <dgm:spPr/>
      <dgm:t>
        <a:bodyPr/>
        <a:lstStyle/>
        <a:p>
          <a:endParaRPr lang="zh-TW" altLang="en-US"/>
        </a:p>
      </dgm:t>
    </dgm:pt>
    <dgm:pt modelId="{C8656879-2A8A-4128-A76F-24F758E6C4BB}" type="pres">
      <dgm:prSet presAssocID="{CA28D70F-39C7-4D49-9105-44A60548616D}" presName="sibTrans" presStyleLbl="sibTrans1D1" presStyleIdx="2" presStyleCnt="5"/>
      <dgm:spPr/>
      <dgm:t>
        <a:bodyPr/>
        <a:lstStyle/>
        <a:p>
          <a:endParaRPr lang="zh-TW" altLang="en-US"/>
        </a:p>
      </dgm:t>
    </dgm:pt>
    <dgm:pt modelId="{7EA0551B-0ABA-4678-B507-7FEC67E19EB5}" type="pres">
      <dgm:prSet presAssocID="{26ABD8C2-A539-46F8-B050-CB3D4330CE12}" presName="node" presStyleLbl="node1" presStyleIdx="3" presStyleCnt="5" custScaleX="149537" custScaleY="110000">
        <dgm:presLayoutVars>
          <dgm:bulletEnabled val="1"/>
        </dgm:presLayoutVars>
      </dgm:prSet>
      <dgm:spPr/>
      <dgm:t>
        <a:bodyPr/>
        <a:lstStyle/>
        <a:p>
          <a:endParaRPr lang="zh-TW" altLang="en-US"/>
        </a:p>
      </dgm:t>
    </dgm:pt>
    <dgm:pt modelId="{1A179189-D989-4DAA-BDB0-D8A3C46C32EE}" type="pres">
      <dgm:prSet presAssocID="{26ABD8C2-A539-46F8-B050-CB3D4330CE12}" presName="spNode" presStyleCnt="0"/>
      <dgm:spPr/>
      <dgm:t>
        <a:bodyPr/>
        <a:lstStyle/>
        <a:p>
          <a:endParaRPr lang="zh-TW" altLang="en-US"/>
        </a:p>
      </dgm:t>
    </dgm:pt>
    <dgm:pt modelId="{E8C00D03-1AAA-4DFE-9A02-B4A80D0D6FB7}" type="pres">
      <dgm:prSet presAssocID="{3979A3B6-FAEA-4101-8F60-9809B5D79A3C}" presName="sibTrans" presStyleLbl="sibTrans1D1" presStyleIdx="3" presStyleCnt="5"/>
      <dgm:spPr/>
      <dgm:t>
        <a:bodyPr/>
        <a:lstStyle/>
        <a:p>
          <a:endParaRPr lang="zh-TW" altLang="en-US"/>
        </a:p>
      </dgm:t>
    </dgm:pt>
    <dgm:pt modelId="{6848B2EE-AB44-4960-924A-FCE928179FA3}" type="pres">
      <dgm:prSet presAssocID="{D71C3A28-C3A6-4DE8-B914-3CF86CB3D7E1}" presName="node" presStyleLbl="node1" presStyleIdx="4" presStyleCnt="5" custScaleX="150321" custScaleY="110000">
        <dgm:presLayoutVars>
          <dgm:bulletEnabled val="1"/>
        </dgm:presLayoutVars>
      </dgm:prSet>
      <dgm:spPr/>
      <dgm:t>
        <a:bodyPr/>
        <a:lstStyle/>
        <a:p>
          <a:endParaRPr lang="zh-TW" altLang="en-US"/>
        </a:p>
      </dgm:t>
    </dgm:pt>
    <dgm:pt modelId="{E77DE651-F8A3-4EB9-A1B5-FCEDE93CC44D}" type="pres">
      <dgm:prSet presAssocID="{D71C3A28-C3A6-4DE8-B914-3CF86CB3D7E1}" presName="spNode" presStyleCnt="0"/>
      <dgm:spPr/>
      <dgm:t>
        <a:bodyPr/>
        <a:lstStyle/>
        <a:p>
          <a:endParaRPr lang="zh-TW" altLang="en-US"/>
        </a:p>
      </dgm:t>
    </dgm:pt>
    <dgm:pt modelId="{2DE201AF-D7C5-49D6-BD92-87F4660B135A}" type="pres">
      <dgm:prSet presAssocID="{0BFC1896-3795-4892-B61C-7EC8D2A72D75}" presName="sibTrans" presStyleLbl="sibTrans1D1" presStyleIdx="4" presStyleCnt="5"/>
      <dgm:spPr/>
      <dgm:t>
        <a:bodyPr/>
        <a:lstStyle/>
        <a:p>
          <a:endParaRPr lang="zh-TW" altLang="en-US"/>
        </a:p>
      </dgm:t>
    </dgm:pt>
  </dgm:ptLst>
  <dgm:cxnLst>
    <dgm:cxn modelId="{D087EA59-32C9-4039-9E82-47927E0CCE93}" type="presOf" srcId="{B9DE1DCC-8C36-427C-B292-D55C004AF612}" destId="{09951A5C-1E27-455C-B96A-BBB70B1FA7B4}" srcOrd="0" destOrd="0" presId="urn:microsoft.com/office/officeart/2005/8/layout/cycle6"/>
    <dgm:cxn modelId="{9274BF65-7391-4D66-B907-F77228B2C90C}" type="presOf" srcId="{26ABD8C2-A539-46F8-B050-CB3D4330CE12}" destId="{7EA0551B-0ABA-4678-B507-7FEC67E19EB5}" srcOrd="0" destOrd="0" presId="urn:microsoft.com/office/officeart/2005/8/layout/cycle6"/>
    <dgm:cxn modelId="{99C43EB7-DB17-4899-9246-57ACCB391AA8}" type="presOf" srcId="{0BFC1896-3795-4892-B61C-7EC8D2A72D75}" destId="{2DE201AF-D7C5-49D6-BD92-87F4660B135A}" srcOrd="0" destOrd="0" presId="urn:microsoft.com/office/officeart/2005/8/layout/cycle6"/>
    <dgm:cxn modelId="{BD0F865C-B068-41A7-8B9D-A26B21F8048C}" type="presOf" srcId="{6138036D-35E8-4EC1-947A-422185A1D70B}" destId="{D5FFC2BC-F711-4EB4-8742-4524D2EE0194}" srcOrd="0" destOrd="0" presId="urn:microsoft.com/office/officeart/2005/8/layout/cycle6"/>
    <dgm:cxn modelId="{8AD6DADE-ABC3-4DAE-80C8-E8D02EE58626}" type="presOf" srcId="{CA28D70F-39C7-4D49-9105-44A60548616D}" destId="{C8656879-2A8A-4128-A76F-24F758E6C4BB}" srcOrd="0" destOrd="0" presId="urn:microsoft.com/office/officeart/2005/8/layout/cycle6"/>
    <dgm:cxn modelId="{A72630DB-AECF-4EBB-996B-EDB9F1E180AD}" srcId="{2852CD58-45D7-4A47-BB1C-7720F5C4F525}" destId="{B9DE1DCC-8C36-427C-B292-D55C004AF612}" srcOrd="2" destOrd="0" parTransId="{3B667870-22B4-4003-8AD8-BFF3A61C9B6E}" sibTransId="{CA28D70F-39C7-4D49-9105-44A60548616D}"/>
    <dgm:cxn modelId="{17906682-4007-44E8-AC0F-4E93EAB7F2A1}" type="presOf" srcId="{F964937A-30D3-4743-B1CD-14A2692611CA}" destId="{7E3D7DF1-C477-4B90-AB71-6AC5DEF8F43E}" srcOrd="0" destOrd="0" presId="urn:microsoft.com/office/officeart/2005/8/layout/cycle6"/>
    <dgm:cxn modelId="{13C7DE4C-F8E4-4112-8BE2-48C44FC5C5D1}" srcId="{2852CD58-45D7-4A47-BB1C-7720F5C4F525}" destId="{2738C89B-25C6-4AB4-8581-8455E3F1BA6E}" srcOrd="0" destOrd="0" parTransId="{79571501-96F4-48C8-B7BE-BFE34B101DD0}" sibTransId="{F964937A-30D3-4743-B1CD-14A2692611CA}"/>
    <dgm:cxn modelId="{94206446-19C0-45CF-BEFD-CC5B7B349BC8}" srcId="{2852CD58-45D7-4A47-BB1C-7720F5C4F525}" destId="{26ABD8C2-A539-46F8-B050-CB3D4330CE12}" srcOrd="3" destOrd="0" parTransId="{0E9BD146-F0D7-4D21-9205-FF8C5A0E3A5A}" sibTransId="{3979A3B6-FAEA-4101-8F60-9809B5D79A3C}"/>
    <dgm:cxn modelId="{893EC9A0-8959-41D2-A478-A6D783854C1B}" type="presOf" srcId="{2738C89B-25C6-4AB4-8581-8455E3F1BA6E}" destId="{3642190D-1306-4ABB-BF4D-C6F810BC1AA6}" srcOrd="0" destOrd="0" presId="urn:microsoft.com/office/officeart/2005/8/layout/cycle6"/>
    <dgm:cxn modelId="{5916998E-E57D-426E-83B5-A134C15B560D}" type="presOf" srcId="{2852CD58-45D7-4A47-BB1C-7720F5C4F525}" destId="{0C4620D8-BCAF-4C7C-ADF8-9648CB9CA9D0}" srcOrd="0" destOrd="0" presId="urn:microsoft.com/office/officeart/2005/8/layout/cycle6"/>
    <dgm:cxn modelId="{1352500E-504E-4191-85F0-CDAC89F28B0C}" type="presOf" srcId="{3979A3B6-FAEA-4101-8F60-9809B5D79A3C}" destId="{E8C00D03-1AAA-4DFE-9A02-B4A80D0D6FB7}" srcOrd="0" destOrd="0" presId="urn:microsoft.com/office/officeart/2005/8/layout/cycle6"/>
    <dgm:cxn modelId="{FFC429A7-7A8F-49D6-AD01-E7C995C7933A}" type="presOf" srcId="{D71C3A28-C3A6-4DE8-B914-3CF86CB3D7E1}" destId="{6848B2EE-AB44-4960-924A-FCE928179FA3}" srcOrd="0" destOrd="0" presId="urn:microsoft.com/office/officeart/2005/8/layout/cycle6"/>
    <dgm:cxn modelId="{A1E2951E-C5A9-4650-A64E-5539644FBA99}" type="presOf" srcId="{E3ED8486-37EE-4C91-9A9D-3FE7B6F9232F}" destId="{58513484-3AEE-4360-B7D1-93F7DB9B45C9}" srcOrd="0" destOrd="0" presId="urn:microsoft.com/office/officeart/2005/8/layout/cycle6"/>
    <dgm:cxn modelId="{060CC37F-BE95-42B9-9A1C-EE5068FBEBE5}" srcId="{2852CD58-45D7-4A47-BB1C-7720F5C4F525}" destId="{D71C3A28-C3A6-4DE8-B914-3CF86CB3D7E1}" srcOrd="4" destOrd="0" parTransId="{54C709A0-5FB5-457D-B504-5B175A160299}" sibTransId="{0BFC1896-3795-4892-B61C-7EC8D2A72D75}"/>
    <dgm:cxn modelId="{235C94F6-E114-4385-8AB5-D958E7CCB978}" srcId="{2852CD58-45D7-4A47-BB1C-7720F5C4F525}" destId="{E3ED8486-37EE-4C91-9A9D-3FE7B6F9232F}" srcOrd="1" destOrd="0" parTransId="{E85475CB-6D00-4FF3-B360-FAEE92D9CE89}" sibTransId="{6138036D-35E8-4EC1-947A-422185A1D70B}"/>
    <dgm:cxn modelId="{00B5C575-C60E-4949-A72A-07F922870D68}" type="presParOf" srcId="{0C4620D8-BCAF-4C7C-ADF8-9648CB9CA9D0}" destId="{3642190D-1306-4ABB-BF4D-C6F810BC1AA6}" srcOrd="0" destOrd="0" presId="urn:microsoft.com/office/officeart/2005/8/layout/cycle6"/>
    <dgm:cxn modelId="{39733362-5FB0-4548-BA51-11E5044EE561}" type="presParOf" srcId="{0C4620D8-BCAF-4C7C-ADF8-9648CB9CA9D0}" destId="{48EE38BE-5CF2-470D-95CC-A1ABDFB825B3}" srcOrd="1" destOrd="0" presId="urn:microsoft.com/office/officeart/2005/8/layout/cycle6"/>
    <dgm:cxn modelId="{C1C57927-9AB9-4367-941C-4C1E37D8E459}" type="presParOf" srcId="{0C4620D8-BCAF-4C7C-ADF8-9648CB9CA9D0}" destId="{7E3D7DF1-C477-4B90-AB71-6AC5DEF8F43E}" srcOrd="2" destOrd="0" presId="urn:microsoft.com/office/officeart/2005/8/layout/cycle6"/>
    <dgm:cxn modelId="{BC02A4D9-A3E9-4E07-86D0-C912078B4733}" type="presParOf" srcId="{0C4620D8-BCAF-4C7C-ADF8-9648CB9CA9D0}" destId="{58513484-3AEE-4360-B7D1-93F7DB9B45C9}" srcOrd="3" destOrd="0" presId="urn:microsoft.com/office/officeart/2005/8/layout/cycle6"/>
    <dgm:cxn modelId="{38A53E12-5989-43AA-A772-C7B3BF7B6EC0}" type="presParOf" srcId="{0C4620D8-BCAF-4C7C-ADF8-9648CB9CA9D0}" destId="{2F7129F3-7382-467A-AFED-CC5560C82F61}" srcOrd="4" destOrd="0" presId="urn:microsoft.com/office/officeart/2005/8/layout/cycle6"/>
    <dgm:cxn modelId="{715F407E-B65F-4AEB-81EF-4E7576966442}" type="presParOf" srcId="{0C4620D8-BCAF-4C7C-ADF8-9648CB9CA9D0}" destId="{D5FFC2BC-F711-4EB4-8742-4524D2EE0194}" srcOrd="5" destOrd="0" presId="urn:microsoft.com/office/officeart/2005/8/layout/cycle6"/>
    <dgm:cxn modelId="{A2406A33-45F6-4B59-AFA9-5B37C87081FC}" type="presParOf" srcId="{0C4620D8-BCAF-4C7C-ADF8-9648CB9CA9D0}" destId="{09951A5C-1E27-455C-B96A-BBB70B1FA7B4}" srcOrd="6" destOrd="0" presId="urn:microsoft.com/office/officeart/2005/8/layout/cycle6"/>
    <dgm:cxn modelId="{0835B1A8-00E3-4929-9733-EFF854361A85}" type="presParOf" srcId="{0C4620D8-BCAF-4C7C-ADF8-9648CB9CA9D0}" destId="{0B60FA52-51C6-4F19-B9E0-F5B41DD94660}" srcOrd="7" destOrd="0" presId="urn:microsoft.com/office/officeart/2005/8/layout/cycle6"/>
    <dgm:cxn modelId="{6DA5FC39-F2CD-4DEF-9F85-39495B8F6DB1}" type="presParOf" srcId="{0C4620D8-BCAF-4C7C-ADF8-9648CB9CA9D0}" destId="{C8656879-2A8A-4128-A76F-24F758E6C4BB}" srcOrd="8" destOrd="0" presId="urn:microsoft.com/office/officeart/2005/8/layout/cycle6"/>
    <dgm:cxn modelId="{FCB4202C-905C-46D7-9A5F-050C29BFCDD7}" type="presParOf" srcId="{0C4620D8-BCAF-4C7C-ADF8-9648CB9CA9D0}" destId="{7EA0551B-0ABA-4678-B507-7FEC67E19EB5}" srcOrd="9" destOrd="0" presId="urn:microsoft.com/office/officeart/2005/8/layout/cycle6"/>
    <dgm:cxn modelId="{537B61E8-C778-4D99-80CF-AB31A51BB211}" type="presParOf" srcId="{0C4620D8-BCAF-4C7C-ADF8-9648CB9CA9D0}" destId="{1A179189-D989-4DAA-BDB0-D8A3C46C32EE}" srcOrd="10" destOrd="0" presId="urn:microsoft.com/office/officeart/2005/8/layout/cycle6"/>
    <dgm:cxn modelId="{61F639E2-371C-4D54-9721-4F2DB4849B15}" type="presParOf" srcId="{0C4620D8-BCAF-4C7C-ADF8-9648CB9CA9D0}" destId="{E8C00D03-1AAA-4DFE-9A02-B4A80D0D6FB7}" srcOrd="11" destOrd="0" presId="urn:microsoft.com/office/officeart/2005/8/layout/cycle6"/>
    <dgm:cxn modelId="{2215D64B-59B6-4280-AE51-715B1856F775}" type="presParOf" srcId="{0C4620D8-BCAF-4C7C-ADF8-9648CB9CA9D0}" destId="{6848B2EE-AB44-4960-924A-FCE928179FA3}" srcOrd="12" destOrd="0" presId="urn:microsoft.com/office/officeart/2005/8/layout/cycle6"/>
    <dgm:cxn modelId="{7936C2C1-BD2A-466D-8CF0-32E4152D5B2B}" type="presParOf" srcId="{0C4620D8-BCAF-4C7C-ADF8-9648CB9CA9D0}" destId="{E77DE651-F8A3-4EB9-A1B5-FCEDE93CC44D}" srcOrd="13" destOrd="0" presId="urn:microsoft.com/office/officeart/2005/8/layout/cycle6"/>
    <dgm:cxn modelId="{9935F9AA-F5EE-4150-831C-13971FF39124}" type="presParOf" srcId="{0C4620D8-BCAF-4C7C-ADF8-9648CB9CA9D0}" destId="{2DE201AF-D7C5-49D6-BD92-87F4660B135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B5A0C5-2FE0-4EA1-961A-1E8508019FEB}" type="doc">
      <dgm:prSet loTypeId="urn:microsoft.com/office/officeart/2008/layout/SquareAccentList" loCatId="list" qsTypeId="urn:microsoft.com/office/officeart/2005/8/quickstyle/simple2" qsCatId="simple" csTypeId="urn:microsoft.com/office/officeart/2005/8/colors/colorful3" csCatId="colorful" phldr="1"/>
      <dgm:spPr/>
      <dgm:t>
        <a:bodyPr/>
        <a:lstStyle/>
        <a:p>
          <a:endParaRPr lang="zh-TW" altLang="en-US"/>
        </a:p>
      </dgm:t>
    </dgm:pt>
    <dgm:pt modelId="{6F283AB7-9C7A-46CD-93E1-07309DFBD62C}">
      <dgm:prSet phldrT="[文字]" custT="1"/>
      <dgm:spPr/>
      <dgm:t>
        <a:bodyPr/>
        <a:lstStyle/>
        <a:p>
          <a:r>
            <a:rPr lang="zh-TW" altLang="en-US" sz="2800" b="0" dirty="0" smtClean="0">
              <a:solidFill>
                <a:schemeClr val="accent1">
                  <a:lumMod val="50000"/>
                </a:schemeClr>
              </a:solidFill>
              <a:latin typeface="微軟正黑體" panose="020B0604030504040204" pitchFamily="34" charset="-120"/>
              <a:ea typeface="微軟正黑體" panose="020B0604030504040204" pitchFamily="34" charset="-120"/>
            </a:rPr>
            <a:t>異議</a:t>
          </a:r>
          <a:endParaRPr lang="zh-TW" altLang="en-US" sz="2800" b="0" dirty="0">
            <a:solidFill>
              <a:schemeClr val="accent1">
                <a:lumMod val="50000"/>
              </a:schemeClr>
            </a:solidFill>
            <a:latin typeface="微軟正黑體" panose="020B0604030504040204" pitchFamily="34" charset="-120"/>
            <a:ea typeface="微軟正黑體" panose="020B0604030504040204" pitchFamily="34" charset="-120"/>
          </a:endParaRPr>
        </a:p>
      </dgm:t>
    </dgm:pt>
    <dgm:pt modelId="{1579E990-07DF-4CFF-A0D4-A8D7B557A345}" type="parTrans" cxnId="{C16A186D-9625-464C-97C5-0C892D979B0D}">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336BFEA2-344F-41C3-AE88-4A425E863052}" type="sibTrans" cxnId="{C16A186D-9625-464C-97C5-0C892D979B0D}">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8C6DE298-DD89-457C-8482-1537EBC7A7D0}">
      <dgm:prSet phldrT="[文字]" custT="1"/>
      <dgm:spPr/>
      <dgm:t>
        <a:bodyPr/>
        <a:lstStyle/>
        <a:p>
          <a:r>
            <a:rPr lang="zh-TW" altLang="en-US" sz="2000" b="0" u="none" dirty="0" smtClean="0">
              <a:solidFill>
                <a:schemeClr val="accent1">
                  <a:lumMod val="50000"/>
                </a:schemeClr>
              </a:solidFill>
              <a:latin typeface="微軟正黑體" panose="020B0604030504040204" pitchFamily="34" charset="-120"/>
              <a:ea typeface="微軟正黑體" panose="020B0604030504040204" pitchFamily="34" charset="-120"/>
            </a:rPr>
            <a:t>註冊公告日後</a:t>
          </a:r>
          <a:r>
            <a:rPr lang="en-US" altLang="zh-TW" sz="2000" b="0" u="none" dirty="0" smtClean="0">
              <a:solidFill>
                <a:schemeClr val="accent1">
                  <a:lumMod val="50000"/>
                </a:schemeClr>
              </a:solidFill>
              <a:latin typeface="微軟正黑體" panose="020B0604030504040204" pitchFamily="34" charset="-120"/>
              <a:ea typeface="微軟正黑體" panose="020B0604030504040204" pitchFamily="34" charset="-120"/>
            </a:rPr>
            <a:t>3</a:t>
          </a:r>
          <a:r>
            <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rPr>
            <a:t>個月內</a:t>
          </a:r>
          <a:endParaRPr lang="zh-TW" altLang="en-US" sz="2000" b="0" dirty="0">
            <a:solidFill>
              <a:schemeClr val="accent1">
                <a:lumMod val="50000"/>
              </a:schemeClr>
            </a:solidFill>
            <a:latin typeface="微軟正黑體" panose="020B0604030504040204" pitchFamily="34" charset="-120"/>
            <a:ea typeface="微軟正黑體" panose="020B0604030504040204" pitchFamily="34" charset="-120"/>
          </a:endParaRPr>
        </a:p>
      </dgm:t>
    </dgm:pt>
    <dgm:pt modelId="{4F2B826E-D377-4045-BC3C-00420BB6FC2B}" type="parTrans" cxnId="{C22DD606-3898-4A31-8595-352DF613EBE1}">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EBBB911E-CD55-4B8F-B1EF-D53265844AFB}" type="sibTrans" cxnId="{C22DD606-3898-4A31-8595-352DF613EBE1}">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D52695A7-ABB7-4B28-9725-B1D99A193675}">
      <dgm:prSet phldrT="[文字]" custT="1"/>
      <dgm:spPr/>
      <dgm:t>
        <a:bodyPr/>
        <a:lstStyle/>
        <a:p>
          <a:pPr>
            <a:lnSpc>
              <a:spcPts val="3000"/>
            </a:lnSpc>
            <a:spcAft>
              <a:spcPts val="0"/>
            </a:spcAft>
          </a:pPr>
          <a:r>
            <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rPr>
            <a:t>任何人</a:t>
          </a: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rPr>
            <a:t>絕對</a:t>
          </a: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rPr>
            <a:t>相對不得註冊事由</a:t>
          </a:r>
          <a:endParaRPr lang="zh-TW" altLang="en-US" sz="2000" b="0" dirty="0">
            <a:solidFill>
              <a:schemeClr val="accent1">
                <a:lumMod val="50000"/>
              </a:schemeClr>
            </a:solidFill>
            <a:latin typeface="微軟正黑體" panose="020B0604030504040204" pitchFamily="34" charset="-120"/>
            <a:ea typeface="微軟正黑體" panose="020B0604030504040204" pitchFamily="34" charset="-120"/>
          </a:endParaRPr>
        </a:p>
      </dgm:t>
    </dgm:pt>
    <dgm:pt modelId="{5BE1951C-D2A2-494F-8EA0-9BC0BBEE26A7}" type="parTrans" cxnId="{61EAE431-CFDE-4241-A28C-97133002390C}">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66F1315F-EB88-4D47-9F7D-C9E85A559779}" type="sibTrans" cxnId="{61EAE431-CFDE-4241-A28C-97133002390C}">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D7C8CF7F-0845-4350-8CBE-8DFC0505A653}">
      <dgm:prSet phldrT="[文字]" custT="1"/>
      <dgm:spPr/>
      <dgm:t>
        <a:bodyPr/>
        <a:lstStyle/>
        <a:p>
          <a:pPr>
            <a:lnSpc>
              <a:spcPts val="3000"/>
            </a:lnSpc>
            <a:spcAft>
              <a:spcPts val="0"/>
            </a:spcAft>
          </a:pPr>
          <a:r>
            <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rPr>
            <a:t>應由未曾審查原案之審查人員審查之</a:t>
          </a:r>
          <a:endParaRPr lang="zh-TW" altLang="en-US" sz="2000" b="0" dirty="0">
            <a:solidFill>
              <a:schemeClr val="accent1">
                <a:lumMod val="50000"/>
              </a:schemeClr>
            </a:solidFill>
            <a:latin typeface="微軟正黑體" panose="020B0604030504040204" pitchFamily="34" charset="-120"/>
            <a:ea typeface="微軟正黑體" panose="020B0604030504040204" pitchFamily="34" charset="-120"/>
          </a:endParaRPr>
        </a:p>
      </dgm:t>
    </dgm:pt>
    <dgm:pt modelId="{D023EB18-03DD-4537-B788-7C166CC2879D}" type="parTrans" cxnId="{0FB6EBD9-A51E-4E73-B2C7-A59942B10E09}">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6D8F406F-05BE-4F38-A86F-3BF49F05D522}" type="sibTrans" cxnId="{0FB6EBD9-A51E-4E73-B2C7-A59942B10E09}">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5E5071A8-C3D7-4AA3-8022-B9133E55D8AA}">
      <dgm:prSet phldrT="[文字]" custT="1"/>
      <dgm:spPr/>
      <dgm:t>
        <a:bodyPr/>
        <a:lstStyle/>
        <a:p>
          <a:r>
            <a:rPr lang="zh-TW" altLang="en-US" sz="2800" b="0" dirty="0" smtClean="0">
              <a:solidFill>
                <a:schemeClr val="accent1">
                  <a:lumMod val="50000"/>
                </a:schemeClr>
              </a:solidFill>
              <a:latin typeface="微軟正黑體" pitchFamily="34" charset="-120"/>
              <a:ea typeface="微軟正黑體" pitchFamily="34" charset="-120"/>
            </a:rPr>
            <a:t>評定</a:t>
          </a:r>
          <a:endParaRPr lang="zh-TW" altLang="en-US" sz="2800" b="0" dirty="0">
            <a:solidFill>
              <a:schemeClr val="accent1">
                <a:lumMod val="50000"/>
              </a:schemeClr>
            </a:solidFill>
            <a:latin typeface="微軟正黑體" pitchFamily="34" charset="-120"/>
            <a:ea typeface="微軟正黑體" pitchFamily="34" charset="-120"/>
          </a:endParaRPr>
        </a:p>
      </dgm:t>
    </dgm:pt>
    <dgm:pt modelId="{E9EE0135-63D0-41A9-B7CA-DF1C540EF429}" type="parTrans" cxnId="{963843AA-CF5F-458A-8DEF-D95DE60D8AC8}">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2ACB90BC-D2BD-4C76-908F-03F8B77DA2F6}" type="sibTrans" cxnId="{963843AA-CF5F-458A-8DEF-D95DE60D8AC8}">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28196101-E7DF-45B1-BB13-6D5EDB39E1AB}">
      <dgm:prSet phldrT="[文字]" custT="1"/>
      <dgm:spPr/>
      <dgm:t>
        <a:bodyPr/>
        <a:lstStyle/>
        <a:p>
          <a:pPr algn="just">
            <a:lnSpc>
              <a:spcPts val="3000"/>
            </a:lnSpc>
            <a:spcAft>
              <a:spcPts val="0"/>
            </a:spcAft>
          </a:pPr>
          <a:r>
            <a:rPr lang="zh-TW" altLang="en-US" sz="2000" b="0" u="none" dirty="0" smtClean="0">
              <a:solidFill>
                <a:schemeClr val="accent1">
                  <a:lumMod val="50000"/>
                </a:schemeClr>
              </a:solidFill>
              <a:latin typeface="微軟正黑體" panose="020B0604030504040204" pitchFamily="34" charset="-120"/>
              <a:ea typeface="微軟正黑體" panose="020B0604030504040204" pitchFamily="34" charset="-120"/>
            </a:rPr>
            <a:t>註冊公告日後</a:t>
          </a:r>
          <a:r>
            <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rPr>
            <a:t>滿</a:t>
          </a: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5</a:t>
          </a:r>
          <a:r>
            <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rPr>
            <a:t>年者，相對不得註冊事由不得申請或提請評定；</a:t>
          </a:r>
          <a:r>
            <a:rPr lang="zh-TW" altLang="en-US" sz="2000" b="0" u="none" dirty="0" smtClean="0">
              <a:solidFill>
                <a:schemeClr val="accent1">
                  <a:lumMod val="50000"/>
                </a:schemeClr>
              </a:solidFill>
              <a:latin typeface="微軟正黑體" panose="020B0604030504040204" pitchFamily="34" charset="-120"/>
              <a:ea typeface="微軟正黑體" panose="020B0604030504040204" pitchFamily="34" charset="-120"/>
            </a:rPr>
            <a:t>除</a:t>
          </a:r>
          <a:r>
            <a:rPr lang="en-US" altLang="zh-TW" sz="2000" b="0" u="none" dirty="0" smtClean="0">
              <a:solidFill>
                <a:schemeClr val="accent1">
                  <a:lumMod val="50000"/>
                </a:schemeClr>
              </a:solidFill>
              <a:latin typeface="微軟正黑體" panose="020B0604030504040204" pitchFamily="34" charset="-120"/>
              <a:ea typeface="微軟正黑體" panose="020B0604030504040204" pitchFamily="34" charset="-120"/>
            </a:rPr>
            <a:t>30Ⅰ-9/11</a:t>
          </a:r>
          <a:r>
            <a:rPr lang="zh-TW" altLang="en-US" sz="2000" b="0" u="none" dirty="0" smtClean="0">
              <a:solidFill>
                <a:schemeClr val="accent1">
                  <a:lumMod val="50000"/>
                </a:schemeClr>
              </a:solidFill>
              <a:latin typeface="微軟正黑體" panose="020B0604030504040204" pitchFamily="34" charset="-120"/>
              <a:ea typeface="微軟正黑體" panose="020B0604030504040204" pitchFamily="34" charset="-120"/>
            </a:rPr>
            <a:t>，係屬惡意者，不受期間之限制</a:t>
          </a:r>
          <a:endParaRPr lang="zh-TW" altLang="en-US" sz="2000" b="0" u="none" dirty="0">
            <a:solidFill>
              <a:schemeClr val="accent1">
                <a:lumMod val="50000"/>
              </a:schemeClr>
            </a:solidFill>
            <a:latin typeface="微軟正黑體" panose="020B0604030504040204" pitchFamily="34" charset="-120"/>
            <a:ea typeface="微軟正黑體" panose="020B0604030504040204" pitchFamily="34" charset="-120"/>
          </a:endParaRPr>
        </a:p>
      </dgm:t>
    </dgm:pt>
    <dgm:pt modelId="{4E2B9807-F810-4653-AD66-DDFF2C33867C}" type="parTrans" cxnId="{7E7529FF-D5A8-4D3A-90B0-EC2B9693F1B4}">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7014D76B-C178-4BDC-A24F-23793945F1F2}" type="sibTrans" cxnId="{7E7529FF-D5A8-4D3A-90B0-EC2B9693F1B4}">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CECEFEE3-28E7-4AD7-AF1C-7F58179B14E0}">
      <dgm:prSet phldrT="[文字]" custT="1"/>
      <dgm:spPr/>
      <dgm:t>
        <a:bodyPr/>
        <a:lstStyle/>
        <a:p>
          <a:pPr>
            <a:lnSpc>
              <a:spcPts val="3000"/>
            </a:lnSpc>
            <a:spcAft>
              <a:spcPts val="0"/>
            </a:spcAft>
          </a:pPr>
          <a:r>
            <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rPr>
            <a:t>利害關係人</a:t>
          </a: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rPr>
            <a:t>絕對</a:t>
          </a: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rPr>
            <a:t>相對不得註冊事由</a:t>
          </a:r>
          <a:endParaRPr lang="zh-TW" altLang="en-US" sz="2000" b="0" dirty="0">
            <a:solidFill>
              <a:schemeClr val="accent1">
                <a:lumMod val="50000"/>
              </a:schemeClr>
            </a:solidFill>
            <a:latin typeface="微軟正黑體" panose="020B0604030504040204" pitchFamily="34" charset="-120"/>
            <a:ea typeface="微軟正黑體" panose="020B0604030504040204" pitchFamily="34" charset="-120"/>
          </a:endParaRPr>
        </a:p>
      </dgm:t>
    </dgm:pt>
    <dgm:pt modelId="{B562CBD5-5333-4617-9D63-19D63E0D94C0}" type="parTrans" cxnId="{EEDDAE5A-33E0-460B-A684-37BA39F4B094}">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9E12BCE2-3EB7-4C44-B012-5C258E0642D1}" type="sibTrans" cxnId="{EEDDAE5A-33E0-460B-A684-37BA39F4B094}">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2F703DFB-D243-4CD8-AB57-979DAF413C58}">
      <dgm:prSet phldrT="[文字]" custT="1"/>
      <dgm:spPr/>
      <dgm:t>
        <a:bodyPr/>
        <a:lstStyle/>
        <a:p>
          <a:pPr>
            <a:lnSpc>
              <a:spcPts val="3000"/>
            </a:lnSpc>
            <a:spcAft>
              <a:spcPts val="0"/>
            </a:spcAft>
          </a:pPr>
          <a:r>
            <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rPr>
            <a:t>由商標專責機關首長指定審查人員</a:t>
          </a: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3</a:t>
          </a:r>
          <a:r>
            <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rPr>
            <a:t>人以上為評定委員評定之</a:t>
          </a:r>
          <a:endParaRPr lang="zh-TW" altLang="en-US" sz="2000" b="0" dirty="0">
            <a:solidFill>
              <a:schemeClr val="accent1">
                <a:lumMod val="50000"/>
              </a:schemeClr>
            </a:solidFill>
            <a:latin typeface="微軟正黑體" panose="020B0604030504040204" pitchFamily="34" charset="-120"/>
            <a:ea typeface="微軟正黑體" panose="020B0604030504040204" pitchFamily="34" charset="-120"/>
          </a:endParaRPr>
        </a:p>
      </dgm:t>
    </dgm:pt>
    <dgm:pt modelId="{720C0E54-490C-4DD1-802E-FADA206E4311}" type="parTrans" cxnId="{3410ECE1-3FBA-4963-AAE4-990348FC233F}">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D75FE4C1-953E-42DE-88D9-90168CA0C30E}" type="sibTrans" cxnId="{3410ECE1-3FBA-4963-AAE4-990348FC233F}">
      <dgm:prSet/>
      <dgm:spPr/>
      <dgm:t>
        <a:bodyPr/>
        <a:lstStyle/>
        <a:p>
          <a:endParaRPr lang="zh-TW" altLang="en-US">
            <a:solidFill>
              <a:schemeClr val="accent1">
                <a:lumMod val="50000"/>
              </a:schemeClr>
            </a:solidFill>
            <a:latin typeface="微軟正黑體" panose="020B0604030504040204" pitchFamily="34" charset="-120"/>
            <a:ea typeface="微軟正黑體" panose="020B0604030504040204" pitchFamily="34" charset="-120"/>
          </a:endParaRPr>
        </a:p>
      </dgm:t>
    </dgm:pt>
    <dgm:pt modelId="{B2332C99-0D14-4749-BC23-41C64484AE3B}" type="pres">
      <dgm:prSet presAssocID="{15B5A0C5-2FE0-4EA1-961A-1E8508019FEB}" presName="layout" presStyleCnt="0">
        <dgm:presLayoutVars>
          <dgm:chMax/>
          <dgm:chPref/>
          <dgm:dir/>
          <dgm:resizeHandles/>
        </dgm:presLayoutVars>
      </dgm:prSet>
      <dgm:spPr/>
      <dgm:t>
        <a:bodyPr/>
        <a:lstStyle/>
        <a:p>
          <a:endParaRPr lang="zh-TW" altLang="en-US"/>
        </a:p>
      </dgm:t>
    </dgm:pt>
    <dgm:pt modelId="{57322CA7-3B51-4221-8B09-81A5578A2FC3}" type="pres">
      <dgm:prSet presAssocID="{6F283AB7-9C7A-46CD-93E1-07309DFBD62C}" presName="root" presStyleCnt="0">
        <dgm:presLayoutVars>
          <dgm:chMax/>
          <dgm:chPref/>
        </dgm:presLayoutVars>
      </dgm:prSet>
      <dgm:spPr/>
    </dgm:pt>
    <dgm:pt modelId="{2BD3BAA2-D44A-4E55-BF35-6A0E7433B9C2}" type="pres">
      <dgm:prSet presAssocID="{6F283AB7-9C7A-46CD-93E1-07309DFBD62C}" presName="rootComposite" presStyleCnt="0">
        <dgm:presLayoutVars/>
      </dgm:prSet>
      <dgm:spPr/>
    </dgm:pt>
    <dgm:pt modelId="{E3FA89CB-87CA-43DA-86E6-70AF77EC14BB}" type="pres">
      <dgm:prSet presAssocID="{6F283AB7-9C7A-46CD-93E1-07309DFBD62C}" presName="ParentAccent" presStyleLbl="alignNode1" presStyleIdx="0" presStyleCnt="2" custLinFactNeighborX="-471" custLinFactNeighborY="-36061"/>
      <dgm:spPr/>
    </dgm:pt>
    <dgm:pt modelId="{A8D69603-8ABD-4552-985A-45AE4B81F78D}" type="pres">
      <dgm:prSet presAssocID="{6F283AB7-9C7A-46CD-93E1-07309DFBD62C}" presName="ParentSmallAccent" presStyleLbl="fgAcc1" presStyleIdx="0" presStyleCnt="2"/>
      <dgm:spPr/>
    </dgm:pt>
    <dgm:pt modelId="{AA98C83B-6916-4CD5-9FCF-317532F68288}" type="pres">
      <dgm:prSet presAssocID="{6F283AB7-9C7A-46CD-93E1-07309DFBD62C}" presName="Parent" presStyleLbl="revTx" presStyleIdx="0" presStyleCnt="8" custScaleY="62517">
        <dgm:presLayoutVars>
          <dgm:chMax/>
          <dgm:chPref val="4"/>
          <dgm:bulletEnabled val="1"/>
        </dgm:presLayoutVars>
      </dgm:prSet>
      <dgm:spPr/>
      <dgm:t>
        <a:bodyPr/>
        <a:lstStyle/>
        <a:p>
          <a:endParaRPr lang="zh-TW" altLang="en-US"/>
        </a:p>
      </dgm:t>
    </dgm:pt>
    <dgm:pt modelId="{3A1650CD-E39D-4E84-B766-26841145C69D}" type="pres">
      <dgm:prSet presAssocID="{6F283AB7-9C7A-46CD-93E1-07309DFBD62C}" presName="childShape" presStyleCnt="0">
        <dgm:presLayoutVars>
          <dgm:chMax val="0"/>
          <dgm:chPref val="0"/>
        </dgm:presLayoutVars>
      </dgm:prSet>
      <dgm:spPr/>
    </dgm:pt>
    <dgm:pt modelId="{9B724670-3B46-4A62-9ACD-8E169D9A5E96}" type="pres">
      <dgm:prSet presAssocID="{8C6DE298-DD89-457C-8482-1537EBC7A7D0}" presName="childComposite" presStyleCnt="0">
        <dgm:presLayoutVars>
          <dgm:chMax val="0"/>
          <dgm:chPref val="0"/>
        </dgm:presLayoutVars>
      </dgm:prSet>
      <dgm:spPr/>
    </dgm:pt>
    <dgm:pt modelId="{3452C088-DE6B-41B6-BC39-0F012EDAE5B6}" type="pres">
      <dgm:prSet presAssocID="{8C6DE298-DD89-457C-8482-1537EBC7A7D0}" presName="ChildAccent" presStyleLbl="solidFgAcc1" presStyleIdx="0" presStyleCnt="6" custLinFactNeighborX="2839" custLinFactNeighborY="-73791"/>
      <dgm:spPr/>
    </dgm:pt>
    <dgm:pt modelId="{69329C43-BC2E-411C-B7BC-B3D5E96E47D0}" type="pres">
      <dgm:prSet presAssocID="{8C6DE298-DD89-457C-8482-1537EBC7A7D0}" presName="Child" presStyleLbl="revTx" presStyleIdx="1" presStyleCnt="8" custLinFactNeighborX="1208" custLinFactNeighborY="-28902">
        <dgm:presLayoutVars>
          <dgm:chMax val="0"/>
          <dgm:chPref val="0"/>
          <dgm:bulletEnabled val="1"/>
        </dgm:presLayoutVars>
      </dgm:prSet>
      <dgm:spPr/>
      <dgm:t>
        <a:bodyPr/>
        <a:lstStyle/>
        <a:p>
          <a:endParaRPr lang="zh-TW" altLang="en-US"/>
        </a:p>
      </dgm:t>
    </dgm:pt>
    <dgm:pt modelId="{6E071BE6-8815-4327-827A-A6086BEB538E}" type="pres">
      <dgm:prSet presAssocID="{D52695A7-ABB7-4B28-9725-B1D99A193675}" presName="childComposite" presStyleCnt="0">
        <dgm:presLayoutVars>
          <dgm:chMax val="0"/>
          <dgm:chPref val="0"/>
        </dgm:presLayoutVars>
      </dgm:prSet>
      <dgm:spPr/>
    </dgm:pt>
    <dgm:pt modelId="{4BC85270-4456-4B04-AE13-A744E8FD7C8F}" type="pres">
      <dgm:prSet presAssocID="{D52695A7-ABB7-4B28-9725-B1D99A193675}" presName="ChildAccent" presStyleLbl="solidFgAcc1" presStyleIdx="1" presStyleCnt="6" custLinFactNeighborX="6047" custLinFactNeighborY="-70080"/>
      <dgm:spPr/>
    </dgm:pt>
    <dgm:pt modelId="{9AC902D4-AFD1-4C05-BE02-F172629CA278}" type="pres">
      <dgm:prSet presAssocID="{D52695A7-ABB7-4B28-9725-B1D99A193675}" presName="Child" presStyleLbl="revTx" presStyleIdx="2" presStyleCnt="8" custLinFactNeighborX="1208" custLinFactNeighborY="-6014">
        <dgm:presLayoutVars>
          <dgm:chMax val="0"/>
          <dgm:chPref val="0"/>
          <dgm:bulletEnabled val="1"/>
        </dgm:presLayoutVars>
      </dgm:prSet>
      <dgm:spPr/>
      <dgm:t>
        <a:bodyPr/>
        <a:lstStyle/>
        <a:p>
          <a:endParaRPr lang="zh-TW" altLang="en-US"/>
        </a:p>
      </dgm:t>
    </dgm:pt>
    <dgm:pt modelId="{1BFC54C3-4311-4EB3-817E-C5567F596CBE}" type="pres">
      <dgm:prSet presAssocID="{D7C8CF7F-0845-4350-8CBE-8DFC0505A653}" presName="childComposite" presStyleCnt="0">
        <dgm:presLayoutVars>
          <dgm:chMax val="0"/>
          <dgm:chPref val="0"/>
        </dgm:presLayoutVars>
      </dgm:prSet>
      <dgm:spPr/>
    </dgm:pt>
    <dgm:pt modelId="{FE509CDF-AB44-4B60-8B0C-96CB52AD2661}" type="pres">
      <dgm:prSet presAssocID="{D7C8CF7F-0845-4350-8CBE-8DFC0505A653}" presName="ChildAccent" presStyleLbl="solidFgAcc1" presStyleIdx="2" presStyleCnt="6" custLinFactNeighborX="3209" custLinFactNeighborY="36668"/>
      <dgm:spPr/>
    </dgm:pt>
    <dgm:pt modelId="{AACF4865-CA07-4EB6-BFE5-285031782461}" type="pres">
      <dgm:prSet presAssocID="{D7C8CF7F-0845-4350-8CBE-8DFC0505A653}" presName="Child" presStyleLbl="revTx" presStyleIdx="3" presStyleCnt="8" custLinFactNeighborY="31724">
        <dgm:presLayoutVars>
          <dgm:chMax val="0"/>
          <dgm:chPref val="0"/>
          <dgm:bulletEnabled val="1"/>
        </dgm:presLayoutVars>
      </dgm:prSet>
      <dgm:spPr/>
      <dgm:t>
        <a:bodyPr/>
        <a:lstStyle/>
        <a:p>
          <a:endParaRPr lang="zh-TW" altLang="en-US"/>
        </a:p>
      </dgm:t>
    </dgm:pt>
    <dgm:pt modelId="{FC900BB8-66DF-426E-8D21-B2366D1264DC}" type="pres">
      <dgm:prSet presAssocID="{5E5071A8-C3D7-4AA3-8022-B9133E55D8AA}" presName="root" presStyleCnt="0">
        <dgm:presLayoutVars>
          <dgm:chMax/>
          <dgm:chPref/>
        </dgm:presLayoutVars>
      </dgm:prSet>
      <dgm:spPr/>
    </dgm:pt>
    <dgm:pt modelId="{4A9E2B3D-5D6A-4F02-ACCB-DD89647B0E94}" type="pres">
      <dgm:prSet presAssocID="{5E5071A8-C3D7-4AA3-8022-B9133E55D8AA}" presName="rootComposite" presStyleCnt="0">
        <dgm:presLayoutVars/>
      </dgm:prSet>
      <dgm:spPr/>
    </dgm:pt>
    <dgm:pt modelId="{E68EA05E-BDD5-40F9-9918-91AA1F46872F}" type="pres">
      <dgm:prSet presAssocID="{5E5071A8-C3D7-4AA3-8022-B9133E55D8AA}" presName="ParentAccent" presStyleLbl="alignNode1" presStyleIdx="1" presStyleCnt="2" custLinFactNeighborX="-1049" custLinFactNeighborY="-36061"/>
      <dgm:spPr/>
    </dgm:pt>
    <dgm:pt modelId="{570A3DB8-D2D6-4E4E-B9B7-DD2AB5992D0B}" type="pres">
      <dgm:prSet presAssocID="{5E5071A8-C3D7-4AA3-8022-B9133E55D8AA}" presName="ParentSmallAccent" presStyleLbl="fgAcc1" presStyleIdx="1" presStyleCnt="2"/>
      <dgm:spPr/>
    </dgm:pt>
    <dgm:pt modelId="{BD889E8B-49B3-439F-B4F1-A5F9D1DD6F64}" type="pres">
      <dgm:prSet presAssocID="{5E5071A8-C3D7-4AA3-8022-B9133E55D8AA}" presName="Parent" presStyleLbl="revTx" presStyleIdx="4" presStyleCnt="8" custScaleY="60249">
        <dgm:presLayoutVars>
          <dgm:chMax/>
          <dgm:chPref val="4"/>
          <dgm:bulletEnabled val="1"/>
        </dgm:presLayoutVars>
      </dgm:prSet>
      <dgm:spPr/>
      <dgm:t>
        <a:bodyPr/>
        <a:lstStyle/>
        <a:p>
          <a:endParaRPr lang="zh-TW" altLang="en-US"/>
        </a:p>
      </dgm:t>
    </dgm:pt>
    <dgm:pt modelId="{9AC71F17-6313-4778-8B01-C1A563393577}" type="pres">
      <dgm:prSet presAssocID="{5E5071A8-C3D7-4AA3-8022-B9133E55D8AA}" presName="childShape" presStyleCnt="0">
        <dgm:presLayoutVars>
          <dgm:chMax val="0"/>
          <dgm:chPref val="0"/>
        </dgm:presLayoutVars>
      </dgm:prSet>
      <dgm:spPr/>
    </dgm:pt>
    <dgm:pt modelId="{F00A9B03-A6FB-4E74-BE4F-B5A044B6E752}" type="pres">
      <dgm:prSet presAssocID="{28196101-E7DF-45B1-BB13-6D5EDB39E1AB}" presName="childComposite" presStyleCnt="0">
        <dgm:presLayoutVars>
          <dgm:chMax val="0"/>
          <dgm:chPref val="0"/>
        </dgm:presLayoutVars>
      </dgm:prSet>
      <dgm:spPr/>
    </dgm:pt>
    <dgm:pt modelId="{78A1A786-2A47-4409-968B-BFCDDDCAA8D1}" type="pres">
      <dgm:prSet presAssocID="{28196101-E7DF-45B1-BB13-6D5EDB39E1AB}" presName="ChildAccent" presStyleLbl="solidFgAcc1" presStyleIdx="3" presStyleCnt="6" custLinFactY="-57171" custLinFactNeighborX="6418" custLinFactNeighborY="-100000"/>
      <dgm:spPr/>
    </dgm:pt>
    <dgm:pt modelId="{89E90A79-4323-4AC0-B205-A30272B0B80B}" type="pres">
      <dgm:prSet presAssocID="{28196101-E7DF-45B1-BB13-6D5EDB39E1AB}" presName="Child" presStyleLbl="revTx" presStyleIdx="5" presStyleCnt="8" custScaleY="176219" custLinFactNeighborX="-253" custLinFactNeighborY="-15056">
        <dgm:presLayoutVars>
          <dgm:chMax val="0"/>
          <dgm:chPref val="0"/>
          <dgm:bulletEnabled val="1"/>
        </dgm:presLayoutVars>
      </dgm:prSet>
      <dgm:spPr/>
      <dgm:t>
        <a:bodyPr/>
        <a:lstStyle/>
        <a:p>
          <a:endParaRPr lang="zh-TW" altLang="en-US"/>
        </a:p>
      </dgm:t>
    </dgm:pt>
    <dgm:pt modelId="{1742C648-8FAF-4BB9-A12F-265FB3E97614}" type="pres">
      <dgm:prSet presAssocID="{CECEFEE3-28E7-4AD7-AF1C-7F58179B14E0}" presName="childComposite" presStyleCnt="0">
        <dgm:presLayoutVars>
          <dgm:chMax val="0"/>
          <dgm:chPref val="0"/>
        </dgm:presLayoutVars>
      </dgm:prSet>
      <dgm:spPr/>
    </dgm:pt>
    <dgm:pt modelId="{47DC0532-A541-43A6-9DD9-BCCCC50E2517}" type="pres">
      <dgm:prSet presAssocID="{CECEFEE3-28E7-4AD7-AF1C-7F58179B14E0}" presName="ChildAccent" presStyleLbl="solidFgAcc1" presStyleIdx="4" presStyleCnt="6" custLinFactNeighborX="13677" custLinFactNeighborY="87678"/>
      <dgm:spPr/>
    </dgm:pt>
    <dgm:pt modelId="{9E92B827-0A24-49D7-8B57-751226A904A0}" type="pres">
      <dgm:prSet presAssocID="{CECEFEE3-28E7-4AD7-AF1C-7F58179B14E0}" presName="Child" presStyleLbl="revTx" presStyleIdx="6" presStyleCnt="8" custLinFactNeighborY="50010">
        <dgm:presLayoutVars>
          <dgm:chMax val="0"/>
          <dgm:chPref val="0"/>
          <dgm:bulletEnabled val="1"/>
        </dgm:presLayoutVars>
      </dgm:prSet>
      <dgm:spPr/>
      <dgm:t>
        <a:bodyPr/>
        <a:lstStyle/>
        <a:p>
          <a:endParaRPr lang="zh-TW" altLang="en-US"/>
        </a:p>
      </dgm:t>
    </dgm:pt>
    <dgm:pt modelId="{9788B93B-2059-4C07-A450-A36FFF94DC48}" type="pres">
      <dgm:prSet presAssocID="{2F703DFB-D243-4CD8-AB57-979DAF413C58}" presName="childComposite" presStyleCnt="0">
        <dgm:presLayoutVars>
          <dgm:chMax val="0"/>
          <dgm:chPref val="0"/>
        </dgm:presLayoutVars>
      </dgm:prSet>
      <dgm:spPr/>
    </dgm:pt>
    <dgm:pt modelId="{064C40DB-4325-47ED-AC3C-7E0A1FFE68ED}" type="pres">
      <dgm:prSet presAssocID="{2F703DFB-D243-4CD8-AB57-979DAF413C58}" presName="ChildAccent" presStyleLbl="solidFgAcc1" presStyleIdx="5" presStyleCnt="6" custLinFactY="57238" custLinFactNeighborX="10473" custLinFactNeighborY="100000"/>
      <dgm:spPr/>
    </dgm:pt>
    <dgm:pt modelId="{54406937-C0B8-4B91-B38D-6C5106B9F179}" type="pres">
      <dgm:prSet presAssocID="{2F703DFB-D243-4CD8-AB57-979DAF413C58}" presName="Child" presStyleLbl="revTx" presStyleIdx="7" presStyleCnt="8" custLinFactY="930" custLinFactNeighborX="46" custLinFactNeighborY="100000">
        <dgm:presLayoutVars>
          <dgm:chMax val="0"/>
          <dgm:chPref val="0"/>
          <dgm:bulletEnabled val="1"/>
        </dgm:presLayoutVars>
      </dgm:prSet>
      <dgm:spPr/>
      <dgm:t>
        <a:bodyPr/>
        <a:lstStyle/>
        <a:p>
          <a:endParaRPr lang="zh-TW" altLang="en-US"/>
        </a:p>
      </dgm:t>
    </dgm:pt>
  </dgm:ptLst>
  <dgm:cxnLst>
    <dgm:cxn modelId="{E0DE16A5-3E40-4509-BB19-99B7E679B283}" type="presOf" srcId="{28196101-E7DF-45B1-BB13-6D5EDB39E1AB}" destId="{89E90A79-4323-4AC0-B205-A30272B0B80B}" srcOrd="0" destOrd="0" presId="urn:microsoft.com/office/officeart/2008/layout/SquareAccentList"/>
    <dgm:cxn modelId="{32F91D4E-F706-4BCE-900A-D4A494AD45CA}" type="presOf" srcId="{2F703DFB-D243-4CD8-AB57-979DAF413C58}" destId="{54406937-C0B8-4B91-B38D-6C5106B9F179}" srcOrd="0" destOrd="0" presId="urn:microsoft.com/office/officeart/2008/layout/SquareAccentList"/>
    <dgm:cxn modelId="{8F8DCA41-0B75-45EC-B61A-1F0B9A2B929C}" type="presOf" srcId="{CECEFEE3-28E7-4AD7-AF1C-7F58179B14E0}" destId="{9E92B827-0A24-49D7-8B57-751226A904A0}" srcOrd="0" destOrd="0" presId="urn:microsoft.com/office/officeart/2008/layout/SquareAccentList"/>
    <dgm:cxn modelId="{C22DD606-3898-4A31-8595-352DF613EBE1}" srcId="{6F283AB7-9C7A-46CD-93E1-07309DFBD62C}" destId="{8C6DE298-DD89-457C-8482-1537EBC7A7D0}" srcOrd="0" destOrd="0" parTransId="{4F2B826E-D377-4045-BC3C-00420BB6FC2B}" sibTransId="{EBBB911E-CD55-4B8F-B1EF-D53265844AFB}"/>
    <dgm:cxn modelId="{C96155EF-11A8-4F68-AE04-EDCDBFEFAA66}" type="presOf" srcId="{8C6DE298-DD89-457C-8482-1537EBC7A7D0}" destId="{69329C43-BC2E-411C-B7BC-B3D5E96E47D0}" srcOrd="0" destOrd="0" presId="urn:microsoft.com/office/officeart/2008/layout/SquareAccentList"/>
    <dgm:cxn modelId="{C16A186D-9625-464C-97C5-0C892D979B0D}" srcId="{15B5A0C5-2FE0-4EA1-961A-1E8508019FEB}" destId="{6F283AB7-9C7A-46CD-93E1-07309DFBD62C}" srcOrd="0" destOrd="0" parTransId="{1579E990-07DF-4CFF-A0D4-A8D7B557A345}" sibTransId="{336BFEA2-344F-41C3-AE88-4A425E863052}"/>
    <dgm:cxn modelId="{3410ECE1-3FBA-4963-AAE4-990348FC233F}" srcId="{5E5071A8-C3D7-4AA3-8022-B9133E55D8AA}" destId="{2F703DFB-D243-4CD8-AB57-979DAF413C58}" srcOrd="2" destOrd="0" parTransId="{720C0E54-490C-4DD1-802E-FADA206E4311}" sibTransId="{D75FE4C1-953E-42DE-88D9-90168CA0C30E}"/>
    <dgm:cxn modelId="{7E7529FF-D5A8-4D3A-90B0-EC2B9693F1B4}" srcId="{5E5071A8-C3D7-4AA3-8022-B9133E55D8AA}" destId="{28196101-E7DF-45B1-BB13-6D5EDB39E1AB}" srcOrd="0" destOrd="0" parTransId="{4E2B9807-F810-4653-AD66-DDFF2C33867C}" sibTransId="{7014D76B-C178-4BDC-A24F-23793945F1F2}"/>
    <dgm:cxn modelId="{0FB6EBD9-A51E-4E73-B2C7-A59942B10E09}" srcId="{6F283AB7-9C7A-46CD-93E1-07309DFBD62C}" destId="{D7C8CF7F-0845-4350-8CBE-8DFC0505A653}" srcOrd="2" destOrd="0" parTransId="{D023EB18-03DD-4537-B788-7C166CC2879D}" sibTransId="{6D8F406F-05BE-4F38-A86F-3BF49F05D522}"/>
    <dgm:cxn modelId="{B005E912-48AD-4694-9DEC-68A466C693CB}" type="presOf" srcId="{D7C8CF7F-0845-4350-8CBE-8DFC0505A653}" destId="{AACF4865-CA07-4EB6-BFE5-285031782461}" srcOrd="0" destOrd="0" presId="urn:microsoft.com/office/officeart/2008/layout/SquareAccentList"/>
    <dgm:cxn modelId="{EEDDAE5A-33E0-460B-A684-37BA39F4B094}" srcId="{5E5071A8-C3D7-4AA3-8022-B9133E55D8AA}" destId="{CECEFEE3-28E7-4AD7-AF1C-7F58179B14E0}" srcOrd="1" destOrd="0" parTransId="{B562CBD5-5333-4617-9D63-19D63E0D94C0}" sibTransId="{9E12BCE2-3EB7-4C44-B012-5C258E0642D1}"/>
    <dgm:cxn modelId="{FB9E44B5-C22D-43C2-BCE7-73CBC3DCD1E1}" type="presOf" srcId="{15B5A0C5-2FE0-4EA1-961A-1E8508019FEB}" destId="{B2332C99-0D14-4749-BC23-41C64484AE3B}" srcOrd="0" destOrd="0" presId="urn:microsoft.com/office/officeart/2008/layout/SquareAccentList"/>
    <dgm:cxn modelId="{E067E404-9CBB-43B0-9119-88DD7B1E9BE1}" type="presOf" srcId="{5E5071A8-C3D7-4AA3-8022-B9133E55D8AA}" destId="{BD889E8B-49B3-439F-B4F1-A5F9D1DD6F64}" srcOrd="0" destOrd="0" presId="urn:microsoft.com/office/officeart/2008/layout/SquareAccentList"/>
    <dgm:cxn modelId="{6FE74407-1782-4FA5-8D78-E87A70C729A5}" type="presOf" srcId="{6F283AB7-9C7A-46CD-93E1-07309DFBD62C}" destId="{AA98C83B-6916-4CD5-9FCF-317532F68288}" srcOrd="0" destOrd="0" presId="urn:microsoft.com/office/officeart/2008/layout/SquareAccentList"/>
    <dgm:cxn modelId="{FC5938EA-2C76-481E-A5F9-F474C72AFF80}" type="presOf" srcId="{D52695A7-ABB7-4B28-9725-B1D99A193675}" destId="{9AC902D4-AFD1-4C05-BE02-F172629CA278}" srcOrd="0" destOrd="0" presId="urn:microsoft.com/office/officeart/2008/layout/SquareAccentList"/>
    <dgm:cxn modelId="{963843AA-CF5F-458A-8DEF-D95DE60D8AC8}" srcId="{15B5A0C5-2FE0-4EA1-961A-1E8508019FEB}" destId="{5E5071A8-C3D7-4AA3-8022-B9133E55D8AA}" srcOrd="1" destOrd="0" parTransId="{E9EE0135-63D0-41A9-B7CA-DF1C540EF429}" sibTransId="{2ACB90BC-D2BD-4C76-908F-03F8B77DA2F6}"/>
    <dgm:cxn modelId="{61EAE431-CFDE-4241-A28C-97133002390C}" srcId="{6F283AB7-9C7A-46CD-93E1-07309DFBD62C}" destId="{D52695A7-ABB7-4B28-9725-B1D99A193675}" srcOrd="1" destOrd="0" parTransId="{5BE1951C-D2A2-494F-8EA0-9BC0BBEE26A7}" sibTransId="{66F1315F-EB88-4D47-9F7D-C9E85A559779}"/>
    <dgm:cxn modelId="{60EFB571-565B-486F-9A45-A57B41D53AF9}" type="presParOf" srcId="{B2332C99-0D14-4749-BC23-41C64484AE3B}" destId="{57322CA7-3B51-4221-8B09-81A5578A2FC3}" srcOrd="0" destOrd="0" presId="urn:microsoft.com/office/officeart/2008/layout/SquareAccentList"/>
    <dgm:cxn modelId="{7D967A55-BF03-4C05-A854-80C36A45A9C1}" type="presParOf" srcId="{57322CA7-3B51-4221-8B09-81A5578A2FC3}" destId="{2BD3BAA2-D44A-4E55-BF35-6A0E7433B9C2}" srcOrd="0" destOrd="0" presId="urn:microsoft.com/office/officeart/2008/layout/SquareAccentList"/>
    <dgm:cxn modelId="{79B1B3F8-C6DB-45EF-8DA9-6F4CA24645D9}" type="presParOf" srcId="{2BD3BAA2-D44A-4E55-BF35-6A0E7433B9C2}" destId="{E3FA89CB-87CA-43DA-86E6-70AF77EC14BB}" srcOrd="0" destOrd="0" presId="urn:microsoft.com/office/officeart/2008/layout/SquareAccentList"/>
    <dgm:cxn modelId="{166CC95B-E66A-4AFD-A424-8AF860BDE23D}" type="presParOf" srcId="{2BD3BAA2-D44A-4E55-BF35-6A0E7433B9C2}" destId="{A8D69603-8ABD-4552-985A-45AE4B81F78D}" srcOrd="1" destOrd="0" presId="urn:microsoft.com/office/officeart/2008/layout/SquareAccentList"/>
    <dgm:cxn modelId="{EACF088A-350A-4F50-8E54-3AFA162C80C4}" type="presParOf" srcId="{2BD3BAA2-D44A-4E55-BF35-6A0E7433B9C2}" destId="{AA98C83B-6916-4CD5-9FCF-317532F68288}" srcOrd="2" destOrd="0" presId="urn:microsoft.com/office/officeart/2008/layout/SquareAccentList"/>
    <dgm:cxn modelId="{ED12D2D6-909F-46BE-A919-A253CCCD026A}" type="presParOf" srcId="{57322CA7-3B51-4221-8B09-81A5578A2FC3}" destId="{3A1650CD-E39D-4E84-B766-26841145C69D}" srcOrd="1" destOrd="0" presId="urn:microsoft.com/office/officeart/2008/layout/SquareAccentList"/>
    <dgm:cxn modelId="{D60AE42A-D158-4A08-8CC0-8EA8436BEE0B}" type="presParOf" srcId="{3A1650CD-E39D-4E84-B766-26841145C69D}" destId="{9B724670-3B46-4A62-9ACD-8E169D9A5E96}" srcOrd="0" destOrd="0" presId="urn:microsoft.com/office/officeart/2008/layout/SquareAccentList"/>
    <dgm:cxn modelId="{88609888-A20E-433E-95D5-670083B72F9C}" type="presParOf" srcId="{9B724670-3B46-4A62-9ACD-8E169D9A5E96}" destId="{3452C088-DE6B-41B6-BC39-0F012EDAE5B6}" srcOrd="0" destOrd="0" presId="urn:microsoft.com/office/officeart/2008/layout/SquareAccentList"/>
    <dgm:cxn modelId="{330EB427-A3F3-4073-8B8B-D86F496AA88B}" type="presParOf" srcId="{9B724670-3B46-4A62-9ACD-8E169D9A5E96}" destId="{69329C43-BC2E-411C-B7BC-B3D5E96E47D0}" srcOrd="1" destOrd="0" presId="urn:microsoft.com/office/officeart/2008/layout/SquareAccentList"/>
    <dgm:cxn modelId="{F87753B3-C879-4CF7-8ABA-92F97221A776}" type="presParOf" srcId="{3A1650CD-E39D-4E84-B766-26841145C69D}" destId="{6E071BE6-8815-4327-827A-A6086BEB538E}" srcOrd="1" destOrd="0" presId="urn:microsoft.com/office/officeart/2008/layout/SquareAccentList"/>
    <dgm:cxn modelId="{BAE9A34E-C5CF-4021-B9FB-90BC4895E7CB}" type="presParOf" srcId="{6E071BE6-8815-4327-827A-A6086BEB538E}" destId="{4BC85270-4456-4B04-AE13-A744E8FD7C8F}" srcOrd="0" destOrd="0" presId="urn:microsoft.com/office/officeart/2008/layout/SquareAccentList"/>
    <dgm:cxn modelId="{AF6C5C59-9834-456E-83E4-FA8999B35734}" type="presParOf" srcId="{6E071BE6-8815-4327-827A-A6086BEB538E}" destId="{9AC902D4-AFD1-4C05-BE02-F172629CA278}" srcOrd="1" destOrd="0" presId="urn:microsoft.com/office/officeart/2008/layout/SquareAccentList"/>
    <dgm:cxn modelId="{C77FA608-E8B9-4B9C-A2B4-867EF998FDC8}" type="presParOf" srcId="{3A1650CD-E39D-4E84-B766-26841145C69D}" destId="{1BFC54C3-4311-4EB3-817E-C5567F596CBE}" srcOrd="2" destOrd="0" presId="urn:microsoft.com/office/officeart/2008/layout/SquareAccentList"/>
    <dgm:cxn modelId="{8068CA70-E664-4DBF-8AB5-833C722E7B45}" type="presParOf" srcId="{1BFC54C3-4311-4EB3-817E-C5567F596CBE}" destId="{FE509CDF-AB44-4B60-8B0C-96CB52AD2661}" srcOrd="0" destOrd="0" presId="urn:microsoft.com/office/officeart/2008/layout/SquareAccentList"/>
    <dgm:cxn modelId="{D85F744A-F4E0-4F77-9A50-BF6F90D99F4D}" type="presParOf" srcId="{1BFC54C3-4311-4EB3-817E-C5567F596CBE}" destId="{AACF4865-CA07-4EB6-BFE5-285031782461}" srcOrd="1" destOrd="0" presId="urn:microsoft.com/office/officeart/2008/layout/SquareAccentList"/>
    <dgm:cxn modelId="{0147B7E3-E5A0-4387-8544-0F48ECBF3494}" type="presParOf" srcId="{B2332C99-0D14-4749-BC23-41C64484AE3B}" destId="{FC900BB8-66DF-426E-8D21-B2366D1264DC}" srcOrd="1" destOrd="0" presId="urn:microsoft.com/office/officeart/2008/layout/SquareAccentList"/>
    <dgm:cxn modelId="{399D6C0D-D589-4E28-AB8C-7B72A9276ECA}" type="presParOf" srcId="{FC900BB8-66DF-426E-8D21-B2366D1264DC}" destId="{4A9E2B3D-5D6A-4F02-ACCB-DD89647B0E94}" srcOrd="0" destOrd="0" presId="urn:microsoft.com/office/officeart/2008/layout/SquareAccentList"/>
    <dgm:cxn modelId="{636F14E8-68BF-41BC-AD9C-51041A1B290B}" type="presParOf" srcId="{4A9E2B3D-5D6A-4F02-ACCB-DD89647B0E94}" destId="{E68EA05E-BDD5-40F9-9918-91AA1F46872F}" srcOrd="0" destOrd="0" presId="urn:microsoft.com/office/officeart/2008/layout/SquareAccentList"/>
    <dgm:cxn modelId="{DCAEE023-D230-4D58-B38D-2ED264049D18}" type="presParOf" srcId="{4A9E2B3D-5D6A-4F02-ACCB-DD89647B0E94}" destId="{570A3DB8-D2D6-4E4E-B9B7-DD2AB5992D0B}" srcOrd="1" destOrd="0" presId="urn:microsoft.com/office/officeart/2008/layout/SquareAccentList"/>
    <dgm:cxn modelId="{3F9AF29E-8DA1-4443-8480-62EFDAD9EB49}" type="presParOf" srcId="{4A9E2B3D-5D6A-4F02-ACCB-DD89647B0E94}" destId="{BD889E8B-49B3-439F-B4F1-A5F9D1DD6F64}" srcOrd="2" destOrd="0" presId="urn:microsoft.com/office/officeart/2008/layout/SquareAccentList"/>
    <dgm:cxn modelId="{135F5381-CF73-412D-96CB-D9F71AB4A23E}" type="presParOf" srcId="{FC900BB8-66DF-426E-8D21-B2366D1264DC}" destId="{9AC71F17-6313-4778-8B01-C1A563393577}" srcOrd="1" destOrd="0" presId="urn:microsoft.com/office/officeart/2008/layout/SquareAccentList"/>
    <dgm:cxn modelId="{613B76F6-7A29-42ED-9D57-5BD887C31D23}" type="presParOf" srcId="{9AC71F17-6313-4778-8B01-C1A563393577}" destId="{F00A9B03-A6FB-4E74-BE4F-B5A044B6E752}" srcOrd="0" destOrd="0" presId="urn:microsoft.com/office/officeart/2008/layout/SquareAccentList"/>
    <dgm:cxn modelId="{26A04EBA-71DE-4A09-AA62-AD2C87B5A283}" type="presParOf" srcId="{F00A9B03-A6FB-4E74-BE4F-B5A044B6E752}" destId="{78A1A786-2A47-4409-968B-BFCDDDCAA8D1}" srcOrd="0" destOrd="0" presId="urn:microsoft.com/office/officeart/2008/layout/SquareAccentList"/>
    <dgm:cxn modelId="{6BD244CF-2BCD-451E-B486-33D31BE472B4}" type="presParOf" srcId="{F00A9B03-A6FB-4E74-BE4F-B5A044B6E752}" destId="{89E90A79-4323-4AC0-B205-A30272B0B80B}" srcOrd="1" destOrd="0" presId="urn:microsoft.com/office/officeart/2008/layout/SquareAccentList"/>
    <dgm:cxn modelId="{E8AC97CC-D712-465B-AEE0-94894E72705E}" type="presParOf" srcId="{9AC71F17-6313-4778-8B01-C1A563393577}" destId="{1742C648-8FAF-4BB9-A12F-265FB3E97614}" srcOrd="1" destOrd="0" presId="urn:microsoft.com/office/officeart/2008/layout/SquareAccentList"/>
    <dgm:cxn modelId="{8D75BD13-C29E-4B88-8FE3-39CE4AEDA48F}" type="presParOf" srcId="{1742C648-8FAF-4BB9-A12F-265FB3E97614}" destId="{47DC0532-A541-43A6-9DD9-BCCCC50E2517}" srcOrd="0" destOrd="0" presId="urn:microsoft.com/office/officeart/2008/layout/SquareAccentList"/>
    <dgm:cxn modelId="{AD443CC3-1AFA-4F01-9293-C71E543523FD}" type="presParOf" srcId="{1742C648-8FAF-4BB9-A12F-265FB3E97614}" destId="{9E92B827-0A24-49D7-8B57-751226A904A0}" srcOrd="1" destOrd="0" presId="urn:microsoft.com/office/officeart/2008/layout/SquareAccentList"/>
    <dgm:cxn modelId="{350FC68F-E4AB-4015-88EA-17BBA5026213}" type="presParOf" srcId="{9AC71F17-6313-4778-8B01-C1A563393577}" destId="{9788B93B-2059-4C07-A450-A36FFF94DC48}" srcOrd="2" destOrd="0" presId="urn:microsoft.com/office/officeart/2008/layout/SquareAccentList"/>
    <dgm:cxn modelId="{E06C033D-2A2D-4B2A-9658-E9C60CBAC225}" type="presParOf" srcId="{9788B93B-2059-4C07-A450-A36FFF94DC48}" destId="{064C40DB-4325-47ED-AC3C-7E0A1FFE68ED}" srcOrd="0" destOrd="0" presId="urn:microsoft.com/office/officeart/2008/layout/SquareAccentList"/>
    <dgm:cxn modelId="{A43F31B8-56BF-4F3D-8328-C3CD6F3D4419}" type="presParOf" srcId="{9788B93B-2059-4C07-A450-A36FFF94DC48}" destId="{54406937-C0B8-4B91-B38D-6C5106B9F179}"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9BA4D7-6350-4349-A8BF-1E0A03A2D587}" type="doc">
      <dgm:prSet loTypeId="urn:microsoft.com/office/officeart/2008/layout/LinedList" loCatId="list" qsTypeId="urn:microsoft.com/office/officeart/2005/8/quickstyle/simple2" qsCatId="simple" csTypeId="urn:microsoft.com/office/officeart/2005/8/colors/accent1_4" csCatId="accent1" phldr="1"/>
      <dgm:spPr/>
      <dgm:t>
        <a:bodyPr/>
        <a:lstStyle/>
        <a:p>
          <a:endParaRPr lang="zh-TW" altLang="en-US"/>
        </a:p>
      </dgm:t>
    </dgm:pt>
    <dgm:pt modelId="{108FFA9E-957B-40C4-95E7-D8EEFE864CD3}">
      <dgm:prSet phldrT="[文字]"/>
      <dgm:spPr/>
      <dgm:t>
        <a:bodyPr/>
        <a:lstStyle/>
        <a:p>
          <a:r>
            <a:rPr lang="en-US" altLang="zh-TW" dirty="0" smtClean="0">
              <a:latin typeface="微軟正黑體" panose="020B0604030504040204" pitchFamily="34" charset="-120"/>
              <a:ea typeface="微軟正黑體" panose="020B0604030504040204" pitchFamily="34" charset="-120"/>
            </a:rPr>
            <a:t>65Ⅲ</a:t>
          </a:r>
          <a:endParaRPr lang="zh-TW" altLang="en-US" dirty="0">
            <a:latin typeface="微軟正黑體" panose="020B0604030504040204" pitchFamily="34" charset="-120"/>
            <a:ea typeface="微軟正黑體" panose="020B0604030504040204" pitchFamily="34" charset="-120"/>
          </a:endParaRPr>
        </a:p>
      </dgm:t>
    </dgm:pt>
    <dgm:pt modelId="{4C88D06F-9DB8-4233-89B2-082A68D6233E}" type="parTrans" cxnId="{B121695C-A26A-4F90-8660-1671714681A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BE7E15D-92A1-42E2-8FF2-96D29682E6E6}" type="sibTrans" cxnId="{B121695C-A26A-4F90-8660-1671714681A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50ABFD8-652A-4F28-8215-5602D6B264BA}">
      <dgm:prSet phldrT="[文字]" custT="1"/>
      <dgm:spPr/>
      <dgm:t>
        <a:bodyPr/>
        <a:lstStyle/>
        <a:p>
          <a:r>
            <a:rPr lang="zh-TW" altLang="en-US" sz="2400" b="0" dirty="0" smtClean="0">
              <a:latin typeface="微軟正黑體" panose="020B0604030504040204" pitchFamily="34" charset="-120"/>
              <a:ea typeface="微軟正黑體" panose="020B0604030504040204" pitchFamily="34" charset="-120"/>
            </a:rPr>
            <a:t>註冊商標有變換加附記，致與他人註冊商標構成混淆誤認之虞，經廢止其註冊者</a:t>
          </a:r>
          <a:endParaRPr lang="zh-TW" altLang="en-US" sz="2400" b="0" dirty="0">
            <a:latin typeface="微軟正黑體" panose="020B0604030504040204" pitchFamily="34" charset="-120"/>
            <a:ea typeface="微軟正黑體" panose="020B0604030504040204" pitchFamily="34" charset="-120"/>
          </a:endParaRPr>
        </a:p>
      </dgm:t>
    </dgm:pt>
    <dgm:pt modelId="{798DC892-A0A1-4ECD-85C2-FC9CBCADF62F}" type="parTrans" cxnId="{A93B3144-4CBA-4925-AD54-46209E682ED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EE34D7-FE89-41AE-9D4A-35C59A6EAA29}" type="sibTrans" cxnId="{A93B3144-4CBA-4925-AD54-46209E682ED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827E82E-96A5-4BE9-A676-9889066C52F5}">
      <dgm:prSet phldrT="[文字]" custT="1"/>
      <dgm:spPr/>
      <dgm:t>
        <a:bodyPr/>
        <a:lstStyle/>
        <a:p>
          <a:r>
            <a:rPr lang="zh-TW" altLang="en-US" sz="2400" b="0" dirty="0" smtClean="0">
              <a:latin typeface="微軟正黑體" panose="020B0604030504040204" pitchFamily="34" charset="-120"/>
              <a:ea typeface="微軟正黑體" panose="020B0604030504040204" pitchFamily="34" charset="-120"/>
            </a:rPr>
            <a:t>原商標權人於廢止日後</a:t>
          </a:r>
          <a:r>
            <a:rPr lang="en-US" altLang="zh-TW" sz="2400" b="0" dirty="0" smtClean="0">
              <a:latin typeface="微軟正黑體" panose="020B0604030504040204" pitchFamily="34" charset="-120"/>
              <a:ea typeface="微軟正黑體" panose="020B0604030504040204" pitchFamily="34" charset="-120"/>
            </a:rPr>
            <a:t>3</a:t>
          </a:r>
          <a:r>
            <a:rPr lang="zh-TW" altLang="en-US" sz="2400" b="0" dirty="0" smtClean="0">
              <a:latin typeface="微軟正黑體" panose="020B0604030504040204" pitchFamily="34" charset="-120"/>
              <a:ea typeface="微軟正黑體" panose="020B0604030504040204" pitchFamily="34" charset="-120"/>
            </a:rPr>
            <a:t>年內</a:t>
          </a:r>
          <a:endParaRPr lang="zh-TW" altLang="en-US" sz="2400" b="0" dirty="0">
            <a:latin typeface="微軟正黑體" panose="020B0604030504040204" pitchFamily="34" charset="-120"/>
            <a:ea typeface="微軟正黑體" panose="020B0604030504040204" pitchFamily="34" charset="-120"/>
          </a:endParaRPr>
        </a:p>
      </dgm:t>
    </dgm:pt>
    <dgm:pt modelId="{C9267375-4450-42F5-B96A-9176FDD7E50A}" type="parTrans" cxnId="{C6AEFE9F-1CF6-4BC3-903C-8C110F21FC1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BD462D1-5709-414C-A818-6EB5FAABEDEE}" type="sibTrans" cxnId="{C6AEFE9F-1CF6-4BC3-903C-8C110F21FC1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80B3D7-3C60-4159-AC54-F34BD848AB31}">
      <dgm:prSet phldrT="[文字]" custT="1"/>
      <dgm:spPr/>
      <dgm:t>
        <a:bodyPr/>
        <a:lstStyle/>
        <a:p>
          <a:r>
            <a:rPr lang="zh-TW" altLang="en-US" sz="2400" b="0" dirty="0" smtClean="0">
              <a:latin typeface="微軟正黑體" panose="020B0604030504040204" pitchFamily="34" charset="-120"/>
              <a:ea typeface="微軟正黑體" panose="020B0604030504040204" pitchFamily="34" charset="-120"/>
            </a:rPr>
            <a:t>不得註冊、受讓或被授權使用與原註冊商標相同或近似之商標於同一或類似的商品或服務。處分前，聲明拋棄商標權者，亦同</a:t>
          </a:r>
          <a:endParaRPr lang="zh-TW" altLang="en-US" sz="2400" b="0" dirty="0">
            <a:latin typeface="微軟正黑體" panose="020B0604030504040204" pitchFamily="34" charset="-120"/>
            <a:ea typeface="微軟正黑體" panose="020B0604030504040204" pitchFamily="34" charset="-120"/>
          </a:endParaRPr>
        </a:p>
      </dgm:t>
    </dgm:pt>
    <dgm:pt modelId="{BF602E3C-B236-4713-8C95-36163E9ECC43}" type="parTrans" cxnId="{B0B9F9D3-A0FB-4442-9813-0E189B59A5D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7D1CAC3-ADB6-4077-BDF5-E57068B53C49}" type="sibTrans" cxnId="{B0B9F9D3-A0FB-4442-9813-0E189B59A5D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74DAC1D-F1C5-4312-A837-113B7AA8DBCD}" type="pres">
      <dgm:prSet presAssocID="{C39BA4D7-6350-4349-A8BF-1E0A03A2D587}" presName="vert0" presStyleCnt="0">
        <dgm:presLayoutVars>
          <dgm:dir/>
          <dgm:animOne val="branch"/>
          <dgm:animLvl val="lvl"/>
        </dgm:presLayoutVars>
      </dgm:prSet>
      <dgm:spPr/>
      <dgm:t>
        <a:bodyPr/>
        <a:lstStyle/>
        <a:p>
          <a:endParaRPr lang="zh-TW" altLang="en-US"/>
        </a:p>
      </dgm:t>
    </dgm:pt>
    <dgm:pt modelId="{29864DB1-C0D9-4B1C-ABD8-66A9E70C988B}" type="pres">
      <dgm:prSet presAssocID="{108FFA9E-957B-40C4-95E7-D8EEFE864CD3}" presName="thickLine" presStyleLbl="alignNode1" presStyleIdx="0" presStyleCnt="1" custLinFactNeighborX="-2695" custLinFactNeighborY="-15865"/>
      <dgm:spPr/>
    </dgm:pt>
    <dgm:pt modelId="{F4F1F54B-87D1-4D0A-8ADC-324196352218}" type="pres">
      <dgm:prSet presAssocID="{108FFA9E-957B-40C4-95E7-D8EEFE864CD3}" presName="horz1" presStyleCnt="0"/>
      <dgm:spPr/>
    </dgm:pt>
    <dgm:pt modelId="{43AC529B-C5C4-417A-A812-A6BE2497B0A6}" type="pres">
      <dgm:prSet presAssocID="{108FFA9E-957B-40C4-95E7-D8EEFE864CD3}" presName="tx1" presStyleLbl="revTx" presStyleIdx="0" presStyleCnt="4" custScaleX="72272"/>
      <dgm:spPr/>
      <dgm:t>
        <a:bodyPr/>
        <a:lstStyle/>
        <a:p>
          <a:endParaRPr lang="zh-TW" altLang="en-US"/>
        </a:p>
      </dgm:t>
    </dgm:pt>
    <dgm:pt modelId="{6DDCBD52-B9D2-492C-8B14-4816CF21D112}" type="pres">
      <dgm:prSet presAssocID="{108FFA9E-957B-40C4-95E7-D8EEFE864CD3}" presName="vert1" presStyleCnt="0"/>
      <dgm:spPr/>
    </dgm:pt>
    <dgm:pt modelId="{91A3E4DB-989D-421A-9F2F-5582E8A2376F}" type="pres">
      <dgm:prSet presAssocID="{950ABFD8-652A-4F28-8215-5602D6B264BA}" presName="vertSpace2a" presStyleCnt="0"/>
      <dgm:spPr/>
    </dgm:pt>
    <dgm:pt modelId="{1316D1AC-E149-43B6-B280-3A6DEFCC95A9}" type="pres">
      <dgm:prSet presAssocID="{950ABFD8-652A-4F28-8215-5602D6B264BA}" presName="horz2" presStyleCnt="0"/>
      <dgm:spPr/>
    </dgm:pt>
    <dgm:pt modelId="{0307C267-41BC-4EF3-BCFD-17332E24A1D7}" type="pres">
      <dgm:prSet presAssocID="{950ABFD8-652A-4F28-8215-5602D6B264BA}" presName="horzSpace2" presStyleCnt="0"/>
      <dgm:spPr/>
    </dgm:pt>
    <dgm:pt modelId="{760402B1-A093-4C06-88AC-00C730BAAD02}" type="pres">
      <dgm:prSet presAssocID="{950ABFD8-652A-4F28-8215-5602D6B264BA}" presName="tx2" presStyleLbl="revTx" presStyleIdx="1" presStyleCnt="4" custScaleY="73238" custLinFactNeighborX="-374"/>
      <dgm:spPr/>
      <dgm:t>
        <a:bodyPr/>
        <a:lstStyle/>
        <a:p>
          <a:endParaRPr lang="zh-TW" altLang="en-US"/>
        </a:p>
      </dgm:t>
    </dgm:pt>
    <dgm:pt modelId="{C86E5253-783F-468F-9A9C-60777F69B197}" type="pres">
      <dgm:prSet presAssocID="{950ABFD8-652A-4F28-8215-5602D6B264BA}" presName="vert2" presStyleCnt="0"/>
      <dgm:spPr/>
    </dgm:pt>
    <dgm:pt modelId="{D4FF2942-206A-4A7B-903A-CB72390778C8}" type="pres">
      <dgm:prSet presAssocID="{950ABFD8-652A-4F28-8215-5602D6B264BA}" presName="thinLine2b" presStyleLbl="callout" presStyleIdx="0" presStyleCnt="3"/>
      <dgm:spPr/>
    </dgm:pt>
    <dgm:pt modelId="{934E6A0F-0A0F-43BF-A2D2-A95AA75B729A}" type="pres">
      <dgm:prSet presAssocID="{950ABFD8-652A-4F28-8215-5602D6B264BA}" presName="vertSpace2b" presStyleCnt="0"/>
      <dgm:spPr/>
    </dgm:pt>
    <dgm:pt modelId="{2405CC8A-C106-4F04-93E6-C5592013206D}" type="pres">
      <dgm:prSet presAssocID="{A827E82E-96A5-4BE9-A676-9889066C52F5}" presName="horz2" presStyleCnt="0"/>
      <dgm:spPr/>
    </dgm:pt>
    <dgm:pt modelId="{4197E7D3-EF44-471D-A653-37E8B532FF99}" type="pres">
      <dgm:prSet presAssocID="{A827E82E-96A5-4BE9-A676-9889066C52F5}" presName="horzSpace2" presStyleCnt="0"/>
      <dgm:spPr/>
    </dgm:pt>
    <dgm:pt modelId="{BBD0E8B9-FE77-4D5A-9C75-DCF09882695A}" type="pres">
      <dgm:prSet presAssocID="{A827E82E-96A5-4BE9-A676-9889066C52F5}" presName="tx2" presStyleLbl="revTx" presStyleIdx="2" presStyleCnt="4" custScaleY="39368"/>
      <dgm:spPr/>
      <dgm:t>
        <a:bodyPr/>
        <a:lstStyle/>
        <a:p>
          <a:endParaRPr lang="zh-TW" altLang="en-US"/>
        </a:p>
      </dgm:t>
    </dgm:pt>
    <dgm:pt modelId="{D7330478-7014-4835-A7E2-25AD2B86168E}" type="pres">
      <dgm:prSet presAssocID="{A827E82E-96A5-4BE9-A676-9889066C52F5}" presName="vert2" presStyleCnt="0"/>
      <dgm:spPr/>
    </dgm:pt>
    <dgm:pt modelId="{39C208C1-65A4-4A1C-96C1-5411A1ABBB4E}" type="pres">
      <dgm:prSet presAssocID="{A827E82E-96A5-4BE9-A676-9889066C52F5}" presName="thinLine2b" presStyleLbl="callout" presStyleIdx="1" presStyleCnt="3"/>
      <dgm:spPr/>
    </dgm:pt>
    <dgm:pt modelId="{D3E8DCD8-5D1C-4879-805A-9C67ED65C587}" type="pres">
      <dgm:prSet presAssocID="{A827E82E-96A5-4BE9-A676-9889066C52F5}" presName="vertSpace2b" presStyleCnt="0"/>
      <dgm:spPr/>
    </dgm:pt>
    <dgm:pt modelId="{8864650A-5028-4B15-ABB9-199B8F66D22A}" type="pres">
      <dgm:prSet presAssocID="{0780B3D7-3C60-4159-AC54-F34BD848AB31}" presName="horz2" presStyleCnt="0"/>
      <dgm:spPr/>
    </dgm:pt>
    <dgm:pt modelId="{6E4544A0-202C-458F-B566-C0147F1A844D}" type="pres">
      <dgm:prSet presAssocID="{0780B3D7-3C60-4159-AC54-F34BD848AB31}" presName="horzSpace2" presStyleCnt="0"/>
      <dgm:spPr/>
    </dgm:pt>
    <dgm:pt modelId="{8B8D526C-36E1-441E-B5D8-34D8FC2363A9}" type="pres">
      <dgm:prSet presAssocID="{0780B3D7-3C60-4159-AC54-F34BD848AB31}" presName="tx2" presStyleLbl="revTx" presStyleIdx="3" presStyleCnt="4"/>
      <dgm:spPr/>
      <dgm:t>
        <a:bodyPr/>
        <a:lstStyle/>
        <a:p>
          <a:endParaRPr lang="zh-TW" altLang="en-US"/>
        </a:p>
      </dgm:t>
    </dgm:pt>
    <dgm:pt modelId="{9AC91B6B-0678-45BC-A0BF-D6818EAC3195}" type="pres">
      <dgm:prSet presAssocID="{0780B3D7-3C60-4159-AC54-F34BD848AB31}" presName="vert2" presStyleCnt="0"/>
      <dgm:spPr/>
    </dgm:pt>
    <dgm:pt modelId="{2A3C613D-889B-467C-B2E6-053C02511F55}" type="pres">
      <dgm:prSet presAssocID="{0780B3D7-3C60-4159-AC54-F34BD848AB31}" presName="thinLine2b" presStyleLbl="callout" presStyleIdx="2" presStyleCnt="3"/>
      <dgm:spPr/>
    </dgm:pt>
    <dgm:pt modelId="{3B9C961F-5155-4B7D-BBA0-D8FF78A91A8A}" type="pres">
      <dgm:prSet presAssocID="{0780B3D7-3C60-4159-AC54-F34BD848AB31}" presName="vertSpace2b" presStyleCnt="0"/>
      <dgm:spPr/>
    </dgm:pt>
  </dgm:ptLst>
  <dgm:cxnLst>
    <dgm:cxn modelId="{6D9FD137-6E69-4F8A-9A29-25F26DA0C825}" type="presOf" srcId="{108FFA9E-957B-40C4-95E7-D8EEFE864CD3}" destId="{43AC529B-C5C4-417A-A812-A6BE2497B0A6}" srcOrd="0" destOrd="0" presId="urn:microsoft.com/office/officeart/2008/layout/LinedList"/>
    <dgm:cxn modelId="{9DEDE277-25D8-432C-ABDD-6863C8A39C9C}" type="presOf" srcId="{950ABFD8-652A-4F28-8215-5602D6B264BA}" destId="{760402B1-A093-4C06-88AC-00C730BAAD02}" srcOrd="0" destOrd="0" presId="urn:microsoft.com/office/officeart/2008/layout/LinedList"/>
    <dgm:cxn modelId="{56770DC8-F5E0-4871-A564-D0C57854AEBC}" type="presOf" srcId="{C39BA4D7-6350-4349-A8BF-1E0A03A2D587}" destId="{C74DAC1D-F1C5-4312-A837-113B7AA8DBCD}" srcOrd="0" destOrd="0" presId="urn:microsoft.com/office/officeart/2008/layout/LinedList"/>
    <dgm:cxn modelId="{C6AEFE9F-1CF6-4BC3-903C-8C110F21FC16}" srcId="{108FFA9E-957B-40C4-95E7-D8EEFE864CD3}" destId="{A827E82E-96A5-4BE9-A676-9889066C52F5}" srcOrd="1" destOrd="0" parTransId="{C9267375-4450-42F5-B96A-9176FDD7E50A}" sibTransId="{CBD462D1-5709-414C-A818-6EB5FAABEDEE}"/>
    <dgm:cxn modelId="{A93B3144-4CBA-4925-AD54-46209E682ED3}" srcId="{108FFA9E-957B-40C4-95E7-D8EEFE864CD3}" destId="{950ABFD8-652A-4F28-8215-5602D6B264BA}" srcOrd="0" destOrd="0" parTransId="{798DC892-A0A1-4ECD-85C2-FC9CBCADF62F}" sibTransId="{CAEE34D7-FE89-41AE-9D4A-35C59A6EAA29}"/>
    <dgm:cxn modelId="{B121695C-A26A-4F90-8660-1671714681A5}" srcId="{C39BA4D7-6350-4349-A8BF-1E0A03A2D587}" destId="{108FFA9E-957B-40C4-95E7-D8EEFE864CD3}" srcOrd="0" destOrd="0" parTransId="{4C88D06F-9DB8-4233-89B2-082A68D6233E}" sibTransId="{9BE7E15D-92A1-42E2-8FF2-96D29682E6E6}"/>
    <dgm:cxn modelId="{1A386349-1729-4507-AA36-AF9AC6B5CDA2}" type="presOf" srcId="{0780B3D7-3C60-4159-AC54-F34BD848AB31}" destId="{8B8D526C-36E1-441E-B5D8-34D8FC2363A9}" srcOrd="0" destOrd="0" presId="urn:microsoft.com/office/officeart/2008/layout/LinedList"/>
    <dgm:cxn modelId="{E32BAFAB-F16A-4294-BB86-0C0C808CEB4E}" type="presOf" srcId="{A827E82E-96A5-4BE9-A676-9889066C52F5}" destId="{BBD0E8B9-FE77-4D5A-9C75-DCF09882695A}" srcOrd="0" destOrd="0" presId="urn:microsoft.com/office/officeart/2008/layout/LinedList"/>
    <dgm:cxn modelId="{B0B9F9D3-A0FB-4442-9813-0E189B59A5DC}" srcId="{108FFA9E-957B-40C4-95E7-D8EEFE864CD3}" destId="{0780B3D7-3C60-4159-AC54-F34BD848AB31}" srcOrd="2" destOrd="0" parTransId="{BF602E3C-B236-4713-8C95-36163E9ECC43}" sibTransId="{67D1CAC3-ADB6-4077-BDF5-E57068B53C49}"/>
    <dgm:cxn modelId="{69C02332-45B7-4BE8-9C88-F3A45DF04CE1}" type="presParOf" srcId="{C74DAC1D-F1C5-4312-A837-113B7AA8DBCD}" destId="{29864DB1-C0D9-4B1C-ABD8-66A9E70C988B}" srcOrd="0" destOrd="0" presId="urn:microsoft.com/office/officeart/2008/layout/LinedList"/>
    <dgm:cxn modelId="{54E86B82-4D62-47DA-8483-D98CD7C1BBA1}" type="presParOf" srcId="{C74DAC1D-F1C5-4312-A837-113B7AA8DBCD}" destId="{F4F1F54B-87D1-4D0A-8ADC-324196352218}" srcOrd="1" destOrd="0" presId="urn:microsoft.com/office/officeart/2008/layout/LinedList"/>
    <dgm:cxn modelId="{EB9B177F-F98B-4787-891A-EA80C9EB25C9}" type="presParOf" srcId="{F4F1F54B-87D1-4D0A-8ADC-324196352218}" destId="{43AC529B-C5C4-417A-A812-A6BE2497B0A6}" srcOrd="0" destOrd="0" presId="urn:microsoft.com/office/officeart/2008/layout/LinedList"/>
    <dgm:cxn modelId="{6126C835-8652-47A1-A3BA-632563A72FFC}" type="presParOf" srcId="{F4F1F54B-87D1-4D0A-8ADC-324196352218}" destId="{6DDCBD52-B9D2-492C-8B14-4816CF21D112}" srcOrd="1" destOrd="0" presId="urn:microsoft.com/office/officeart/2008/layout/LinedList"/>
    <dgm:cxn modelId="{3DAAC67E-E771-4019-95DE-4C726D977E39}" type="presParOf" srcId="{6DDCBD52-B9D2-492C-8B14-4816CF21D112}" destId="{91A3E4DB-989D-421A-9F2F-5582E8A2376F}" srcOrd="0" destOrd="0" presId="urn:microsoft.com/office/officeart/2008/layout/LinedList"/>
    <dgm:cxn modelId="{7DE347B8-1A6A-4260-AF3B-7BA204FACA34}" type="presParOf" srcId="{6DDCBD52-B9D2-492C-8B14-4816CF21D112}" destId="{1316D1AC-E149-43B6-B280-3A6DEFCC95A9}" srcOrd="1" destOrd="0" presId="urn:microsoft.com/office/officeart/2008/layout/LinedList"/>
    <dgm:cxn modelId="{D1A66D9E-32FB-4034-BD07-B6E1C6540FD4}" type="presParOf" srcId="{1316D1AC-E149-43B6-B280-3A6DEFCC95A9}" destId="{0307C267-41BC-4EF3-BCFD-17332E24A1D7}" srcOrd="0" destOrd="0" presId="urn:microsoft.com/office/officeart/2008/layout/LinedList"/>
    <dgm:cxn modelId="{C886763B-3033-44A6-A6B3-A33C3656D9D7}" type="presParOf" srcId="{1316D1AC-E149-43B6-B280-3A6DEFCC95A9}" destId="{760402B1-A093-4C06-88AC-00C730BAAD02}" srcOrd="1" destOrd="0" presId="urn:microsoft.com/office/officeart/2008/layout/LinedList"/>
    <dgm:cxn modelId="{1FCECFF2-E97E-425A-A86C-98772E024B67}" type="presParOf" srcId="{1316D1AC-E149-43B6-B280-3A6DEFCC95A9}" destId="{C86E5253-783F-468F-9A9C-60777F69B197}" srcOrd="2" destOrd="0" presId="urn:microsoft.com/office/officeart/2008/layout/LinedList"/>
    <dgm:cxn modelId="{CA0BA1F1-E645-49EA-AC42-C743D0B5E8C6}" type="presParOf" srcId="{6DDCBD52-B9D2-492C-8B14-4816CF21D112}" destId="{D4FF2942-206A-4A7B-903A-CB72390778C8}" srcOrd="2" destOrd="0" presId="urn:microsoft.com/office/officeart/2008/layout/LinedList"/>
    <dgm:cxn modelId="{747FA3EF-7A81-4C6A-9E4B-67B650ECE527}" type="presParOf" srcId="{6DDCBD52-B9D2-492C-8B14-4816CF21D112}" destId="{934E6A0F-0A0F-43BF-A2D2-A95AA75B729A}" srcOrd="3" destOrd="0" presId="urn:microsoft.com/office/officeart/2008/layout/LinedList"/>
    <dgm:cxn modelId="{390D0DD8-E751-4312-9960-6B37F09FA408}" type="presParOf" srcId="{6DDCBD52-B9D2-492C-8B14-4816CF21D112}" destId="{2405CC8A-C106-4F04-93E6-C5592013206D}" srcOrd="4" destOrd="0" presId="urn:microsoft.com/office/officeart/2008/layout/LinedList"/>
    <dgm:cxn modelId="{7289194E-5FD4-4525-B733-9E0171BFC0BE}" type="presParOf" srcId="{2405CC8A-C106-4F04-93E6-C5592013206D}" destId="{4197E7D3-EF44-471D-A653-37E8B532FF99}" srcOrd="0" destOrd="0" presId="urn:microsoft.com/office/officeart/2008/layout/LinedList"/>
    <dgm:cxn modelId="{4563DA61-5F4F-48A7-AD3F-F6A7CF6EA148}" type="presParOf" srcId="{2405CC8A-C106-4F04-93E6-C5592013206D}" destId="{BBD0E8B9-FE77-4D5A-9C75-DCF09882695A}" srcOrd="1" destOrd="0" presId="urn:microsoft.com/office/officeart/2008/layout/LinedList"/>
    <dgm:cxn modelId="{02599EBD-6CC2-4FDA-9CB2-8711A63E4807}" type="presParOf" srcId="{2405CC8A-C106-4F04-93E6-C5592013206D}" destId="{D7330478-7014-4835-A7E2-25AD2B86168E}" srcOrd="2" destOrd="0" presId="urn:microsoft.com/office/officeart/2008/layout/LinedList"/>
    <dgm:cxn modelId="{FA7728F2-6778-45D6-923A-25122EE0B996}" type="presParOf" srcId="{6DDCBD52-B9D2-492C-8B14-4816CF21D112}" destId="{39C208C1-65A4-4A1C-96C1-5411A1ABBB4E}" srcOrd="5" destOrd="0" presId="urn:microsoft.com/office/officeart/2008/layout/LinedList"/>
    <dgm:cxn modelId="{34E77C6E-745B-4453-BF7F-1F2C67CA99D0}" type="presParOf" srcId="{6DDCBD52-B9D2-492C-8B14-4816CF21D112}" destId="{D3E8DCD8-5D1C-4879-805A-9C67ED65C587}" srcOrd="6" destOrd="0" presId="urn:microsoft.com/office/officeart/2008/layout/LinedList"/>
    <dgm:cxn modelId="{17326E64-48B7-4E9C-919D-BE5B6BCF8787}" type="presParOf" srcId="{6DDCBD52-B9D2-492C-8B14-4816CF21D112}" destId="{8864650A-5028-4B15-ABB9-199B8F66D22A}" srcOrd="7" destOrd="0" presId="urn:microsoft.com/office/officeart/2008/layout/LinedList"/>
    <dgm:cxn modelId="{D49990AA-D686-46D8-B32E-7BB0C7E7DED4}" type="presParOf" srcId="{8864650A-5028-4B15-ABB9-199B8F66D22A}" destId="{6E4544A0-202C-458F-B566-C0147F1A844D}" srcOrd="0" destOrd="0" presId="urn:microsoft.com/office/officeart/2008/layout/LinedList"/>
    <dgm:cxn modelId="{E4E8B8A0-AFC7-437A-A7C4-7F15BE190482}" type="presParOf" srcId="{8864650A-5028-4B15-ABB9-199B8F66D22A}" destId="{8B8D526C-36E1-441E-B5D8-34D8FC2363A9}" srcOrd="1" destOrd="0" presId="urn:microsoft.com/office/officeart/2008/layout/LinedList"/>
    <dgm:cxn modelId="{F8CFE51B-5F21-42CA-8509-437D5B9A919A}" type="presParOf" srcId="{8864650A-5028-4B15-ABB9-199B8F66D22A}" destId="{9AC91B6B-0678-45BC-A0BF-D6818EAC3195}" srcOrd="2" destOrd="0" presId="urn:microsoft.com/office/officeart/2008/layout/LinedList"/>
    <dgm:cxn modelId="{86C56E9B-F0BC-43DA-B577-20E3814F3B86}" type="presParOf" srcId="{6DDCBD52-B9D2-492C-8B14-4816CF21D112}" destId="{2A3C613D-889B-467C-B2E6-053C02511F55}" srcOrd="8" destOrd="0" presId="urn:microsoft.com/office/officeart/2008/layout/LinedList"/>
    <dgm:cxn modelId="{8655DE84-5D49-4A13-8860-E142F5B0B747}" type="presParOf" srcId="{6DDCBD52-B9D2-492C-8B14-4816CF21D112}" destId="{3B9C961F-5155-4B7D-BBA0-D8FF78A91A8A}"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6BBCE4-CDD7-411E-B982-AAD3DC5CCCEE}"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zh-TW" altLang="en-US"/>
        </a:p>
      </dgm:t>
    </dgm:pt>
    <dgm:pt modelId="{5AC0C37D-858A-4FEA-871D-3BC6D9A24B67}">
      <dgm:prSet phldrT="[文字]" custT="1"/>
      <dgm:spPr/>
      <dgm:t>
        <a:bodyPr/>
        <a:lstStyle/>
        <a:p>
          <a:r>
            <a:rPr lang="zh-TW" altLang="en-US" sz="3600" b="0" dirty="0" smtClean="0">
              <a:latin typeface="微軟正黑體" panose="020B0604030504040204" pitchFamily="34" charset="-120"/>
              <a:ea typeface="微軟正黑體" panose="020B0604030504040204" pitchFamily="34" charset="-120"/>
            </a:rPr>
            <a:t>商標</a:t>
          </a:r>
          <a:endParaRPr lang="zh-TW" altLang="en-US" sz="3600" b="0" dirty="0">
            <a:latin typeface="微軟正黑體" panose="020B0604030504040204" pitchFamily="34" charset="-120"/>
            <a:ea typeface="微軟正黑體" panose="020B0604030504040204" pitchFamily="34" charset="-120"/>
          </a:endParaRPr>
        </a:p>
      </dgm:t>
    </dgm:pt>
    <dgm:pt modelId="{A0A2C80B-4A6E-42FC-A36F-7CD5116343FC}" type="parTrans" cxnId="{6F03F3E5-5CD4-4014-97A5-5A935BAE6D7B}">
      <dgm:prSet/>
      <dgm:spPr/>
      <dgm:t>
        <a:bodyPr/>
        <a:lstStyle/>
        <a:p>
          <a:endParaRPr lang="zh-TW" altLang="en-US"/>
        </a:p>
      </dgm:t>
    </dgm:pt>
    <dgm:pt modelId="{35B7EDFC-8F16-478F-87FD-EF03FF1A7E36}" type="sibTrans" cxnId="{6F03F3E5-5CD4-4014-97A5-5A935BAE6D7B}">
      <dgm:prSet/>
      <dgm:spPr/>
      <dgm:t>
        <a:bodyPr/>
        <a:lstStyle/>
        <a:p>
          <a:endParaRPr lang="zh-TW" altLang="en-US"/>
        </a:p>
      </dgm:t>
    </dgm:pt>
    <dgm:pt modelId="{910FE137-8B06-4CE3-BE85-5744450C9D8F}">
      <dgm:prSet phldrT="[文字]" custT="1"/>
      <dgm:spPr/>
      <dgm:t>
        <a:bodyPr/>
        <a:lstStyle/>
        <a:p>
          <a:pPr>
            <a:lnSpc>
              <a:spcPts val="3600"/>
            </a:lnSpc>
            <a:spcAft>
              <a:spcPts val="0"/>
            </a:spcAft>
          </a:pPr>
          <a:r>
            <a:rPr lang="zh-TW" altLang="en-US" sz="3600" b="0" dirty="0" smtClean="0">
              <a:latin typeface="微軟正黑體" panose="020B0604030504040204" pitchFamily="34" charset="-120"/>
              <a:ea typeface="微軟正黑體" panose="020B0604030504040204" pitchFamily="34" charset="-120"/>
            </a:rPr>
            <a:t>團體</a:t>
          </a:r>
          <a:endParaRPr lang="en-US" altLang="zh-TW" sz="3600" b="0" dirty="0" smtClean="0">
            <a:latin typeface="微軟正黑體" panose="020B0604030504040204" pitchFamily="34" charset="-120"/>
            <a:ea typeface="微軟正黑體" panose="020B0604030504040204" pitchFamily="34" charset="-120"/>
          </a:endParaRPr>
        </a:p>
        <a:p>
          <a:pPr>
            <a:lnSpc>
              <a:spcPts val="3600"/>
            </a:lnSpc>
            <a:spcAft>
              <a:spcPts val="0"/>
            </a:spcAft>
          </a:pPr>
          <a:r>
            <a:rPr lang="zh-TW" altLang="en-US" sz="3600" b="0" dirty="0" smtClean="0">
              <a:latin typeface="微軟正黑體" panose="020B0604030504040204" pitchFamily="34" charset="-120"/>
              <a:ea typeface="微軟正黑體" panose="020B0604030504040204" pitchFamily="34" charset="-120"/>
            </a:rPr>
            <a:t>商標</a:t>
          </a:r>
          <a:endParaRPr lang="zh-TW" altLang="en-US" sz="3600" b="0" dirty="0">
            <a:latin typeface="微軟正黑體" panose="020B0604030504040204" pitchFamily="34" charset="-120"/>
            <a:ea typeface="微軟正黑體" panose="020B0604030504040204" pitchFamily="34" charset="-120"/>
          </a:endParaRPr>
        </a:p>
      </dgm:t>
    </dgm:pt>
    <dgm:pt modelId="{6EE25ABC-BD21-4E56-AA8E-E4C844B4F8AD}" type="parTrans" cxnId="{2D15801F-B2E0-4789-AF90-DCE3C6DAA394}">
      <dgm:prSet/>
      <dgm:spPr/>
      <dgm:t>
        <a:bodyPr/>
        <a:lstStyle/>
        <a:p>
          <a:endParaRPr lang="zh-TW" altLang="en-US"/>
        </a:p>
      </dgm:t>
    </dgm:pt>
    <dgm:pt modelId="{223437FE-0724-44B1-8933-E50FE5DD01B5}" type="sibTrans" cxnId="{2D15801F-B2E0-4789-AF90-DCE3C6DAA394}">
      <dgm:prSet/>
      <dgm:spPr/>
      <dgm:t>
        <a:bodyPr/>
        <a:lstStyle/>
        <a:p>
          <a:endParaRPr lang="zh-TW" altLang="en-US"/>
        </a:p>
      </dgm:t>
    </dgm:pt>
    <dgm:pt modelId="{3BBCBCCC-3255-41E9-AE9F-C354CF166CF6}">
      <dgm:prSet phldrT="[文字]" custT="1"/>
      <dgm:spPr/>
      <dgm:t>
        <a:bodyPr/>
        <a:lstStyle/>
        <a:p>
          <a:pPr>
            <a:lnSpc>
              <a:spcPts val="3600"/>
            </a:lnSpc>
            <a:spcAft>
              <a:spcPts val="0"/>
            </a:spcAft>
          </a:pPr>
          <a:r>
            <a:rPr lang="zh-TW" altLang="en-US" sz="3600" b="0" dirty="0" smtClean="0">
              <a:latin typeface="微軟正黑體" panose="020B0604030504040204" pitchFamily="34" charset="-120"/>
              <a:ea typeface="微軟正黑體" panose="020B0604030504040204" pitchFamily="34" charset="-120"/>
            </a:rPr>
            <a:t>團體</a:t>
          </a:r>
          <a:endParaRPr lang="en-US" altLang="zh-TW" sz="3600" b="0" dirty="0" smtClean="0">
            <a:latin typeface="微軟正黑體" panose="020B0604030504040204" pitchFamily="34" charset="-120"/>
            <a:ea typeface="微軟正黑體" panose="020B0604030504040204" pitchFamily="34" charset="-120"/>
          </a:endParaRPr>
        </a:p>
        <a:p>
          <a:pPr>
            <a:lnSpc>
              <a:spcPts val="3600"/>
            </a:lnSpc>
            <a:spcAft>
              <a:spcPts val="0"/>
            </a:spcAft>
          </a:pPr>
          <a:r>
            <a:rPr lang="zh-TW" altLang="en-US" sz="3600" b="0" dirty="0" smtClean="0">
              <a:latin typeface="微軟正黑體" panose="020B0604030504040204" pitchFamily="34" charset="-120"/>
              <a:ea typeface="微軟正黑體" panose="020B0604030504040204" pitchFamily="34" charset="-120"/>
            </a:rPr>
            <a:t>標章</a:t>
          </a:r>
          <a:endParaRPr lang="zh-TW" altLang="en-US" sz="3600" b="0" dirty="0">
            <a:latin typeface="微軟正黑體" panose="020B0604030504040204" pitchFamily="34" charset="-120"/>
            <a:ea typeface="微軟正黑體" panose="020B0604030504040204" pitchFamily="34" charset="-120"/>
          </a:endParaRPr>
        </a:p>
      </dgm:t>
    </dgm:pt>
    <dgm:pt modelId="{7718945B-36C0-414B-A3DD-09C1A545B350}" type="parTrans" cxnId="{ED986719-9B0D-47A9-8711-7BD2C1403838}">
      <dgm:prSet/>
      <dgm:spPr/>
      <dgm:t>
        <a:bodyPr/>
        <a:lstStyle/>
        <a:p>
          <a:endParaRPr lang="zh-TW" altLang="en-US"/>
        </a:p>
      </dgm:t>
    </dgm:pt>
    <dgm:pt modelId="{A0D83C55-304A-48CC-943D-2857C96CA065}" type="sibTrans" cxnId="{ED986719-9B0D-47A9-8711-7BD2C1403838}">
      <dgm:prSet/>
      <dgm:spPr/>
      <dgm:t>
        <a:bodyPr/>
        <a:lstStyle/>
        <a:p>
          <a:endParaRPr lang="zh-TW" altLang="en-US"/>
        </a:p>
      </dgm:t>
    </dgm:pt>
    <dgm:pt modelId="{C6CD36DD-3839-49FB-8A02-0A3F095BD059}">
      <dgm:prSet phldrT="[文字]" custT="1"/>
      <dgm:spPr/>
      <dgm:t>
        <a:bodyPr/>
        <a:lstStyle/>
        <a:p>
          <a:pPr>
            <a:lnSpc>
              <a:spcPts val="3600"/>
            </a:lnSpc>
            <a:spcAft>
              <a:spcPts val="0"/>
            </a:spcAft>
          </a:pPr>
          <a:r>
            <a:rPr lang="zh-TW" altLang="en-US" sz="3600" b="0" dirty="0" smtClean="0">
              <a:latin typeface="微軟正黑體" panose="020B0604030504040204" pitchFamily="34" charset="-120"/>
              <a:ea typeface="微軟正黑體" panose="020B0604030504040204" pitchFamily="34" charset="-120"/>
            </a:rPr>
            <a:t>證明</a:t>
          </a:r>
          <a:endParaRPr lang="en-US" altLang="zh-TW" sz="3600" b="0" dirty="0" smtClean="0">
            <a:latin typeface="微軟正黑體" panose="020B0604030504040204" pitchFamily="34" charset="-120"/>
            <a:ea typeface="微軟正黑體" panose="020B0604030504040204" pitchFamily="34" charset="-120"/>
          </a:endParaRPr>
        </a:p>
        <a:p>
          <a:pPr>
            <a:lnSpc>
              <a:spcPts val="3600"/>
            </a:lnSpc>
            <a:spcAft>
              <a:spcPts val="0"/>
            </a:spcAft>
          </a:pPr>
          <a:r>
            <a:rPr lang="zh-TW" altLang="en-US" sz="3600" b="0" dirty="0" smtClean="0">
              <a:latin typeface="微軟正黑體" panose="020B0604030504040204" pitchFamily="34" charset="-120"/>
              <a:ea typeface="微軟正黑體" panose="020B0604030504040204" pitchFamily="34" charset="-120"/>
            </a:rPr>
            <a:t>標章</a:t>
          </a:r>
          <a:endParaRPr lang="zh-TW" altLang="en-US" sz="3600" b="0" dirty="0">
            <a:latin typeface="微軟正黑體" panose="020B0604030504040204" pitchFamily="34" charset="-120"/>
            <a:ea typeface="微軟正黑體" panose="020B0604030504040204" pitchFamily="34" charset="-120"/>
          </a:endParaRPr>
        </a:p>
      </dgm:t>
    </dgm:pt>
    <dgm:pt modelId="{E6F49399-E9C8-4A06-BED0-1A7CB3F03249}" type="parTrans" cxnId="{E49C1701-93B8-4ED0-847D-FAAFFDC86243}">
      <dgm:prSet/>
      <dgm:spPr/>
      <dgm:t>
        <a:bodyPr/>
        <a:lstStyle/>
        <a:p>
          <a:endParaRPr lang="zh-TW" altLang="en-US"/>
        </a:p>
      </dgm:t>
    </dgm:pt>
    <dgm:pt modelId="{87076AF6-6456-4C35-9063-1BDE065FA20A}" type="sibTrans" cxnId="{E49C1701-93B8-4ED0-847D-FAAFFDC86243}">
      <dgm:prSet/>
      <dgm:spPr/>
      <dgm:t>
        <a:bodyPr/>
        <a:lstStyle/>
        <a:p>
          <a:endParaRPr lang="zh-TW" altLang="en-US"/>
        </a:p>
      </dgm:t>
    </dgm:pt>
    <dgm:pt modelId="{E2B9C53E-05ED-4802-96D4-D7621FC826AD}" type="pres">
      <dgm:prSet presAssocID="{406BBCE4-CDD7-411E-B982-AAD3DC5CCCEE}" presName="matrix" presStyleCnt="0">
        <dgm:presLayoutVars>
          <dgm:chMax val="1"/>
          <dgm:dir/>
          <dgm:resizeHandles val="exact"/>
        </dgm:presLayoutVars>
      </dgm:prSet>
      <dgm:spPr/>
      <dgm:t>
        <a:bodyPr/>
        <a:lstStyle/>
        <a:p>
          <a:endParaRPr lang="zh-TW" altLang="en-US"/>
        </a:p>
      </dgm:t>
    </dgm:pt>
    <dgm:pt modelId="{8778E345-0D94-4BD7-9A32-F770CFB42B5C}" type="pres">
      <dgm:prSet presAssocID="{406BBCE4-CDD7-411E-B982-AAD3DC5CCCEE}" presName="axisShape" presStyleLbl="bgShp" presStyleIdx="0" presStyleCnt="1" custScaleX="121000"/>
      <dgm:spPr/>
      <dgm:t>
        <a:bodyPr/>
        <a:lstStyle/>
        <a:p>
          <a:endParaRPr lang="zh-TW" altLang="en-US"/>
        </a:p>
      </dgm:t>
    </dgm:pt>
    <dgm:pt modelId="{AA542B88-CD16-424E-B400-2C6FCF2A8295}" type="pres">
      <dgm:prSet presAssocID="{406BBCE4-CDD7-411E-B982-AAD3DC5CCCEE}" presName="rect1" presStyleLbl="node1" presStyleIdx="0" presStyleCnt="4" custScaleX="110000" custScaleY="110000">
        <dgm:presLayoutVars>
          <dgm:chMax val="0"/>
          <dgm:chPref val="0"/>
          <dgm:bulletEnabled val="1"/>
        </dgm:presLayoutVars>
      </dgm:prSet>
      <dgm:spPr/>
      <dgm:t>
        <a:bodyPr/>
        <a:lstStyle/>
        <a:p>
          <a:endParaRPr lang="zh-TW" altLang="en-US"/>
        </a:p>
      </dgm:t>
    </dgm:pt>
    <dgm:pt modelId="{026AD40B-7157-4B17-9A70-562AF508C80C}" type="pres">
      <dgm:prSet presAssocID="{406BBCE4-CDD7-411E-B982-AAD3DC5CCCEE}" presName="rect2" presStyleLbl="node1" presStyleIdx="1" presStyleCnt="4" custScaleX="110000" custScaleY="110000" custLinFactNeighborX="2173" custLinFactNeighborY="-2029">
        <dgm:presLayoutVars>
          <dgm:chMax val="0"/>
          <dgm:chPref val="0"/>
          <dgm:bulletEnabled val="1"/>
        </dgm:presLayoutVars>
      </dgm:prSet>
      <dgm:spPr/>
      <dgm:t>
        <a:bodyPr/>
        <a:lstStyle/>
        <a:p>
          <a:endParaRPr lang="zh-TW" altLang="en-US"/>
        </a:p>
      </dgm:t>
    </dgm:pt>
    <dgm:pt modelId="{4048B417-0EEF-4030-AF2A-268E69514590}" type="pres">
      <dgm:prSet presAssocID="{406BBCE4-CDD7-411E-B982-AAD3DC5CCCEE}" presName="rect3" presStyleLbl="node1" presStyleIdx="2" presStyleCnt="4" custScaleX="110000" custScaleY="110000">
        <dgm:presLayoutVars>
          <dgm:chMax val="0"/>
          <dgm:chPref val="0"/>
          <dgm:bulletEnabled val="1"/>
        </dgm:presLayoutVars>
      </dgm:prSet>
      <dgm:spPr/>
      <dgm:t>
        <a:bodyPr/>
        <a:lstStyle/>
        <a:p>
          <a:endParaRPr lang="zh-TW" altLang="en-US"/>
        </a:p>
      </dgm:t>
    </dgm:pt>
    <dgm:pt modelId="{20E5CD04-AA5C-43D9-B21B-D88AC51C1C8B}" type="pres">
      <dgm:prSet presAssocID="{406BBCE4-CDD7-411E-B982-AAD3DC5CCCEE}" presName="rect4" presStyleLbl="node1" presStyleIdx="3" presStyleCnt="4" custScaleX="110000" custScaleY="110000">
        <dgm:presLayoutVars>
          <dgm:chMax val="0"/>
          <dgm:chPref val="0"/>
          <dgm:bulletEnabled val="1"/>
        </dgm:presLayoutVars>
      </dgm:prSet>
      <dgm:spPr/>
      <dgm:t>
        <a:bodyPr/>
        <a:lstStyle/>
        <a:p>
          <a:endParaRPr lang="zh-TW" altLang="en-US"/>
        </a:p>
      </dgm:t>
    </dgm:pt>
  </dgm:ptLst>
  <dgm:cxnLst>
    <dgm:cxn modelId="{F16875F3-F584-425B-8D80-5F1689984554}" type="presOf" srcId="{5AC0C37D-858A-4FEA-871D-3BC6D9A24B67}" destId="{AA542B88-CD16-424E-B400-2C6FCF2A8295}" srcOrd="0" destOrd="0" presId="urn:microsoft.com/office/officeart/2005/8/layout/matrix2"/>
    <dgm:cxn modelId="{6E23EF08-50A9-4A5F-AC53-EC531B7C4F42}" type="presOf" srcId="{910FE137-8B06-4CE3-BE85-5744450C9D8F}" destId="{026AD40B-7157-4B17-9A70-562AF508C80C}" srcOrd="0" destOrd="0" presId="urn:microsoft.com/office/officeart/2005/8/layout/matrix2"/>
    <dgm:cxn modelId="{2D15801F-B2E0-4789-AF90-DCE3C6DAA394}" srcId="{406BBCE4-CDD7-411E-B982-AAD3DC5CCCEE}" destId="{910FE137-8B06-4CE3-BE85-5744450C9D8F}" srcOrd="1" destOrd="0" parTransId="{6EE25ABC-BD21-4E56-AA8E-E4C844B4F8AD}" sibTransId="{223437FE-0724-44B1-8933-E50FE5DD01B5}"/>
    <dgm:cxn modelId="{6F03F3E5-5CD4-4014-97A5-5A935BAE6D7B}" srcId="{406BBCE4-CDD7-411E-B982-AAD3DC5CCCEE}" destId="{5AC0C37D-858A-4FEA-871D-3BC6D9A24B67}" srcOrd="0" destOrd="0" parTransId="{A0A2C80B-4A6E-42FC-A36F-7CD5116343FC}" sibTransId="{35B7EDFC-8F16-478F-87FD-EF03FF1A7E36}"/>
    <dgm:cxn modelId="{ED9D1B06-70B7-4A7C-A00A-9A9B7ACC20FB}" type="presOf" srcId="{3BBCBCCC-3255-41E9-AE9F-C354CF166CF6}" destId="{4048B417-0EEF-4030-AF2A-268E69514590}" srcOrd="0" destOrd="0" presId="urn:microsoft.com/office/officeart/2005/8/layout/matrix2"/>
    <dgm:cxn modelId="{3901273E-6EEE-40A9-9909-24D07CF4DEC6}" type="presOf" srcId="{C6CD36DD-3839-49FB-8A02-0A3F095BD059}" destId="{20E5CD04-AA5C-43D9-B21B-D88AC51C1C8B}" srcOrd="0" destOrd="0" presId="urn:microsoft.com/office/officeart/2005/8/layout/matrix2"/>
    <dgm:cxn modelId="{5D8AAE82-E1F5-41D2-B696-78597AE0EF73}" type="presOf" srcId="{406BBCE4-CDD7-411E-B982-AAD3DC5CCCEE}" destId="{E2B9C53E-05ED-4802-96D4-D7621FC826AD}" srcOrd="0" destOrd="0" presId="urn:microsoft.com/office/officeart/2005/8/layout/matrix2"/>
    <dgm:cxn modelId="{ED986719-9B0D-47A9-8711-7BD2C1403838}" srcId="{406BBCE4-CDD7-411E-B982-AAD3DC5CCCEE}" destId="{3BBCBCCC-3255-41E9-AE9F-C354CF166CF6}" srcOrd="2" destOrd="0" parTransId="{7718945B-36C0-414B-A3DD-09C1A545B350}" sibTransId="{A0D83C55-304A-48CC-943D-2857C96CA065}"/>
    <dgm:cxn modelId="{E49C1701-93B8-4ED0-847D-FAAFFDC86243}" srcId="{406BBCE4-CDD7-411E-B982-AAD3DC5CCCEE}" destId="{C6CD36DD-3839-49FB-8A02-0A3F095BD059}" srcOrd="3" destOrd="0" parTransId="{E6F49399-E9C8-4A06-BED0-1A7CB3F03249}" sibTransId="{87076AF6-6456-4C35-9063-1BDE065FA20A}"/>
    <dgm:cxn modelId="{283EC881-C080-4BA6-B292-385BD36978A7}" type="presParOf" srcId="{E2B9C53E-05ED-4802-96D4-D7621FC826AD}" destId="{8778E345-0D94-4BD7-9A32-F770CFB42B5C}" srcOrd="0" destOrd="0" presId="urn:microsoft.com/office/officeart/2005/8/layout/matrix2"/>
    <dgm:cxn modelId="{8A2B3785-77F6-45A6-BB3C-534983F6EC72}" type="presParOf" srcId="{E2B9C53E-05ED-4802-96D4-D7621FC826AD}" destId="{AA542B88-CD16-424E-B400-2C6FCF2A8295}" srcOrd="1" destOrd="0" presId="urn:microsoft.com/office/officeart/2005/8/layout/matrix2"/>
    <dgm:cxn modelId="{A8EE5BB1-A113-4F6C-82B6-3C271072D87C}" type="presParOf" srcId="{E2B9C53E-05ED-4802-96D4-D7621FC826AD}" destId="{026AD40B-7157-4B17-9A70-562AF508C80C}" srcOrd="2" destOrd="0" presId="urn:microsoft.com/office/officeart/2005/8/layout/matrix2"/>
    <dgm:cxn modelId="{A12A63F2-26C5-42B7-8FA0-499BEEFAED74}" type="presParOf" srcId="{E2B9C53E-05ED-4802-96D4-D7621FC826AD}" destId="{4048B417-0EEF-4030-AF2A-268E69514590}" srcOrd="3" destOrd="0" presId="urn:microsoft.com/office/officeart/2005/8/layout/matrix2"/>
    <dgm:cxn modelId="{A185DB54-8717-42F4-A605-7C39B1C6E7F5}" type="presParOf" srcId="{E2B9C53E-05ED-4802-96D4-D7621FC826AD}" destId="{20E5CD04-AA5C-43D9-B21B-D88AC51C1C8B}"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926D681-312E-40FA-96A0-FCB7B685CE4E}"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zh-TW" altLang="en-US"/>
        </a:p>
      </dgm:t>
    </dgm:pt>
    <dgm:pt modelId="{1BF84513-3D1B-4B6E-AE96-3079C7394659}">
      <dgm:prSet custT="1"/>
      <dgm:spPr/>
      <dgm:t>
        <a:bodyPr/>
        <a:lstStyle/>
        <a:p>
          <a:pPr rtl="0">
            <a:lnSpc>
              <a:spcPts val="3600"/>
            </a:lnSpc>
            <a:spcAft>
              <a:spcPts val="600"/>
            </a:spcAft>
          </a:pPr>
          <a:r>
            <a:rPr lang="zh-TW" sz="3600" dirty="0" smtClean="0">
              <a:latin typeface="微軟正黑體" panose="020B0604030504040204" pitchFamily="34" charset="-120"/>
              <a:ea typeface="微軟正黑體" panose="020B0604030504040204" pitchFamily="34" charset="-120"/>
            </a:rPr>
            <a:t>識別</a:t>
          </a:r>
          <a:endParaRPr lang="en-US" altLang="zh-TW" sz="3600" dirty="0" smtClean="0">
            <a:latin typeface="微軟正黑體" panose="020B0604030504040204" pitchFamily="34" charset="-120"/>
            <a:ea typeface="微軟正黑體" panose="020B0604030504040204" pitchFamily="34" charset="-120"/>
          </a:endParaRPr>
        </a:p>
        <a:p>
          <a:pPr rtl="0">
            <a:lnSpc>
              <a:spcPts val="3600"/>
            </a:lnSpc>
            <a:spcAft>
              <a:spcPts val="600"/>
            </a:spcAft>
          </a:pPr>
          <a:r>
            <a:rPr lang="zh-TW" altLang="en-US" sz="3600" dirty="0" smtClean="0">
              <a:latin typeface="微軟正黑體" panose="020B0604030504040204" pitchFamily="34" charset="-120"/>
              <a:ea typeface="微軟正黑體" panose="020B0604030504040204" pitchFamily="34" charset="-120"/>
            </a:rPr>
            <a:t>來源</a:t>
          </a:r>
          <a:endParaRPr lang="en-US" sz="3600" dirty="0">
            <a:latin typeface="微軟正黑體" panose="020B0604030504040204" pitchFamily="34" charset="-120"/>
            <a:ea typeface="微軟正黑體" panose="020B0604030504040204" pitchFamily="34" charset="-120"/>
          </a:endParaRPr>
        </a:p>
      </dgm:t>
    </dgm:pt>
    <dgm:pt modelId="{A086F2EE-CA9C-4D36-AAD1-751F0C33E8A7}" type="parTrans" cxnId="{F8813AB9-83E4-419D-A852-32863F702E77}">
      <dgm:prSet/>
      <dgm:spPr/>
      <dgm:t>
        <a:bodyPr/>
        <a:lstStyle/>
        <a:p>
          <a:endParaRPr lang="zh-TW" altLang="en-US" sz="3600"/>
        </a:p>
      </dgm:t>
    </dgm:pt>
    <dgm:pt modelId="{E3EA7688-906C-4352-A47D-52C421125A83}" type="sibTrans" cxnId="{F8813AB9-83E4-419D-A852-32863F702E77}">
      <dgm:prSet/>
      <dgm:spPr/>
      <dgm:t>
        <a:bodyPr/>
        <a:lstStyle/>
        <a:p>
          <a:endParaRPr lang="zh-TW" altLang="en-US" sz="3600"/>
        </a:p>
      </dgm:t>
    </dgm:pt>
    <dgm:pt modelId="{2C42EA11-FD42-410F-8163-FAB6C6A2289B}">
      <dgm:prSet custT="1"/>
      <dgm:spPr/>
      <dgm:t>
        <a:bodyPr/>
        <a:lstStyle/>
        <a:p>
          <a:pPr rtl="0">
            <a:lnSpc>
              <a:spcPts val="3600"/>
            </a:lnSpc>
            <a:spcAft>
              <a:spcPts val="600"/>
            </a:spcAft>
          </a:pPr>
          <a:r>
            <a:rPr lang="zh-TW" sz="3600" dirty="0" smtClean="0">
              <a:latin typeface="微軟正黑體" panose="020B0604030504040204" pitchFamily="34" charset="-120"/>
              <a:ea typeface="微軟正黑體" panose="020B0604030504040204" pitchFamily="34" charset="-120"/>
            </a:rPr>
            <a:t>廣告</a:t>
          </a:r>
          <a:endParaRPr lang="en-US" altLang="zh-TW" sz="3600" dirty="0" smtClean="0">
            <a:latin typeface="微軟正黑體" panose="020B0604030504040204" pitchFamily="34" charset="-120"/>
            <a:ea typeface="微軟正黑體" panose="020B0604030504040204" pitchFamily="34" charset="-120"/>
          </a:endParaRPr>
        </a:p>
        <a:p>
          <a:pPr rtl="0">
            <a:lnSpc>
              <a:spcPts val="3600"/>
            </a:lnSpc>
            <a:spcAft>
              <a:spcPts val="600"/>
            </a:spcAft>
          </a:pPr>
          <a:r>
            <a:rPr lang="zh-TW" altLang="en-US" sz="3600" dirty="0" smtClean="0">
              <a:latin typeface="微軟正黑體" panose="020B0604030504040204" pitchFamily="34" charset="-120"/>
              <a:ea typeface="微軟正黑體" panose="020B0604030504040204" pitchFamily="34" charset="-120"/>
            </a:rPr>
            <a:t>促銷</a:t>
          </a:r>
          <a:endParaRPr lang="en-US" sz="3600" dirty="0">
            <a:latin typeface="微軟正黑體" panose="020B0604030504040204" pitchFamily="34" charset="-120"/>
            <a:ea typeface="微軟正黑體" panose="020B0604030504040204" pitchFamily="34" charset="-120"/>
          </a:endParaRPr>
        </a:p>
      </dgm:t>
    </dgm:pt>
    <dgm:pt modelId="{36F766BE-7504-441B-9598-3900C60051CF}" type="parTrans" cxnId="{4E686FC1-52BA-4DC6-BD54-205DCB227BBC}">
      <dgm:prSet/>
      <dgm:spPr/>
      <dgm:t>
        <a:bodyPr/>
        <a:lstStyle/>
        <a:p>
          <a:endParaRPr lang="zh-TW" altLang="en-US" sz="3600"/>
        </a:p>
      </dgm:t>
    </dgm:pt>
    <dgm:pt modelId="{DFF26C5B-294A-48C4-BBFB-8D87F6504A2B}" type="sibTrans" cxnId="{4E686FC1-52BA-4DC6-BD54-205DCB227BBC}">
      <dgm:prSet/>
      <dgm:spPr/>
      <dgm:t>
        <a:bodyPr/>
        <a:lstStyle/>
        <a:p>
          <a:endParaRPr lang="zh-TW" altLang="en-US" sz="3600"/>
        </a:p>
      </dgm:t>
    </dgm:pt>
    <dgm:pt modelId="{2023AD2D-D2F0-42CC-8114-023093F73DEB}">
      <dgm:prSet custT="1"/>
      <dgm:spPr/>
      <dgm:t>
        <a:bodyPr/>
        <a:lstStyle/>
        <a:p>
          <a:pPr rtl="0">
            <a:lnSpc>
              <a:spcPts val="3600"/>
            </a:lnSpc>
            <a:spcAft>
              <a:spcPts val="600"/>
            </a:spcAft>
          </a:pPr>
          <a:r>
            <a:rPr lang="zh-TW" sz="3600" dirty="0" smtClean="0">
              <a:latin typeface="微軟正黑體" panose="020B0604030504040204" pitchFamily="34" charset="-120"/>
              <a:ea typeface="微軟正黑體" panose="020B0604030504040204" pitchFamily="34" charset="-120"/>
            </a:rPr>
            <a:t>品質</a:t>
          </a:r>
          <a:endParaRPr lang="en-US" altLang="zh-TW" sz="3600" dirty="0" smtClean="0">
            <a:latin typeface="微軟正黑體" panose="020B0604030504040204" pitchFamily="34" charset="-120"/>
            <a:ea typeface="微軟正黑體" panose="020B0604030504040204" pitchFamily="34" charset="-120"/>
          </a:endParaRPr>
        </a:p>
        <a:p>
          <a:pPr rtl="0">
            <a:lnSpc>
              <a:spcPts val="3600"/>
            </a:lnSpc>
            <a:spcAft>
              <a:spcPts val="600"/>
            </a:spcAft>
          </a:pPr>
          <a:r>
            <a:rPr lang="zh-TW" sz="3600" dirty="0" smtClean="0">
              <a:latin typeface="微軟正黑體" panose="020B0604030504040204" pitchFamily="34" charset="-120"/>
              <a:ea typeface="微軟正黑體" panose="020B0604030504040204" pitchFamily="34" charset="-120"/>
            </a:rPr>
            <a:t>保證</a:t>
          </a:r>
          <a:endParaRPr lang="en-US" sz="3600" dirty="0">
            <a:latin typeface="微軟正黑體" panose="020B0604030504040204" pitchFamily="34" charset="-120"/>
            <a:ea typeface="微軟正黑體" panose="020B0604030504040204" pitchFamily="34" charset="-120"/>
          </a:endParaRPr>
        </a:p>
      </dgm:t>
    </dgm:pt>
    <dgm:pt modelId="{03CFFE53-F9CE-4D24-BCDD-E9DE20229ABB}" type="parTrans" cxnId="{531AC014-03FE-463A-95EE-C969C5836716}">
      <dgm:prSet/>
      <dgm:spPr/>
      <dgm:t>
        <a:bodyPr/>
        <a:lstStyle/>
        <a:p>
          <a:endParaRPr lang="zh-TW" altLang="en-US" sz="3600"/>
        </a:p>
      </dgm:t>
    </dgm:pt>
    <dgm:pt modelId="{EF381A22-C93C-4291-A6B4-B4C17103B06F}" type="sibTrans" cxnId="{531AC014-03FE-463A-95EE-C969C5836716}">
      <dgm:prSet/>
      <dgm:spPr/>
      <dgm:t>
        <a:bodyPr/>
        <a:lstStyle/>
        <a:p>
          <a:endParaRPr lang="zh-TW" altLang="en-US" sz="3600"/>
        </a:p>
      </dgm:t>
    </dgm:pt>
    <dgm:pt modelId="{C57F1641-4871-410C-A3AB-4EE6C7E9B06F}">
      <dgm:prSet custT="1"/>
      <dgm:spPr/>
      <dgm:t>
        <a:bodyPr/>
        <a:lstStyle/>
        <a:p>
          <a:pPr rtl="0">
            <a:lnSpc>
              <a:spcPts val="3600"/>
            </a:lnSpc>
            <a:spcAft>
              <a:spcPts val="600"/>
            </a:spcAft>
          </a:pPr>
          <a:r>
            <a:rPr lang="zh-TW" altLang="en-US" sz="3600" dirty="0" smtClean="0">
              <a:latin typeface="微軟正黑體" panose="020B0604030504040204" pitchFamily="34" charset="-120"/>
              <a:ea typeface="微軟正黑體" panose="020B0604030504040204" pitchFamily="34" charset="-120"/>
            </a:rPr>
            <a:t>累積</a:t>
          </a:r>
          <a:endParaRPr lang="en-US" altLang="zh-TW" sz="3600" dirty="0" smtClean="0">
            <a:latin typeface="微軟正黑體" panose="020B0604030504040204" pitchFamily="34" charset="-120"/>
            <a:ea typeface="微軟正黑體" panose="020B0604030504040204" pitchFamily="34" charset="-120"/>
          </a:endParaRPr>
        </a:p>
        <a:p>
          <a:pPr rtl="0">
            <a:lnSpc>
              <a:spcPts val="3600"/>
            </a:lnSpc>
            <a:spcAft>
              <a:spcPts val="600"/>
            </a:spcAft>
          </a:pPr>
          <a:r>
            <a:rPr lang="zh-TW" altLang="en-US" sz="3600" dirty="0" smtClean="0">
              <a:latin typeface="微軟正黑體" panose="020B0604030504040204" pitchFamily="34" charset="-120"/>
              <a:ea typeface="微軟正黑體" panose="020B0604030504040204" pitchFamily="34" charset="-120"/>
            </a:rPr>
            <a:t>財富</a:t>
          </a:r>
          <a:endParaRPr lang="zh-TW" sz="3600" dirty="0">
            <a:latin typeface="微軟正黑體" panose="020B0604030504040204" pitchFamily="34" charset="-120"/>
            <a:ea typeface="微軟正黑體" panose="020B0604030504040204" pitchFamily="34" charset="-120"/>
          </a:endParaRPr>
        </a:p>
      </dgm:t>
    </dgm:pt>
    <dgm:pt modelId="{7EAFD5B7-4DFF-457D-B368-71D52AAB5EBF}" type="parTrans" cxnId="{22C422B7-E468-4CE7-A5CA-EB29A4B16053}">
      <dgm:prSet/>
      <dgm:spPr/>
      <dgm:t>
        <a:bodyPr/>
        <a:lstStyle/>
        <a:p>
          <a:endParaRPr lang="zh-TW" altLang="en-US" sz="3600"/>
        </a:p>
      </dgm:t>
    </dgm:pt>
    <dgm:pt modelId="{056308E5-764E-448E-BF2A-E43FE3A4BBAE}" type="sibTrans" cxnId="{22C422B7-E468-4CE7-A5CA-EB29A4B16053}">
      <dgm:prSet/>
      <dgm:spPr/>
      <dgm:t>
        <a:bodyPr/>
        <a:lstStyle/>
        <a:p>
          <a:endParaRPr lang="zh-TW" altLang="en-US" sz="3600"/>
        </a:p>
      </dgm:t>
    </dgm:pt>
    <dgm:pt modelId="{DE63553A-11EE-48E2-BE05-00FAA888AC29}" type="pres">
      <dgm:prSet presAssocID="{0926D681-312E-40FA-96A0-FCB7B685CE4E}" presName="CompostProcess" presStyleCnt="0">
        <dgm:presLayoutVars>
          <dgm:dir/>
          <dgm:resizeHandles val="exact"/>
        </dgm:presLayoutVars>
      </dgm:prSet>
      <dgm:spPr/>
      <dgm:t>
        <a:bodyPr/>
        <a:lstStyle/>
        <a:p>
          <a:endParaRPr lang="zh-TW" altLang="en-US"/>
        </a:p>
      </dgm:t>
    </dgm:pt>
    <dgm:pt modelId="{05EFED6C-4BB7-4756-B29E-D840FC029B91}" type="pres">
      <dgm:prSet presAssocID="{0926D681-312E-40FA-96A0-FCB7B685CE4E}" presName="arrow" presStyleLbl="bgShp" presStyleIdx="0" presStyleCnt="1"/>
      <dgm:spPr/>
      <dgm:t>
        <a:bodyPr/>
        <a:lstStyle/>
        <a:p>
          <a:endParaRPr lang="zh-TW" altLang="en-US"/>
        </a:p>
      </dgm:t>
    </dgm:pt>
    <dgm:pt modelId="{F62A7E61-3DC5-4B06-866C-A9637748EE30}" type="pres">
      <dgm:prSet presAssocID="{0926D681-312E-40FA-96A0-FCB7B685CE4E}" presName="linearProcess" presStyleCnt="0"/>
      <dgm:spPr/>
      <dgm:t>
        <a:bodyPr/>
        <a:lstStyle/>
        <a:p>
          <a:endParaRPr lang="zh-TW" altLang="en-US"/>
        </a:p>
      </dgm:t>
    </dgm:pt>
    <dgm:pt modelId="{C4F6DD8D-3B35-4A65-BE7B-3E266EBEF967}" type="pres">
      <dgm:prSet presAssocID="{1BF84513-3D1B-4B6E-AE96-3079C7394659}" presName="textNode" presStyleLbl="node1" presStyleIdx="0" presStyleCnt="4" custLinFactNeighborX="18167">
        <dgm:presLayoutVars>
          <dgm:bulletEnabled val="1"/>
        </dgm:presLayoutVars>
      </dgm:prSet>
      <dgm:spPr/>
      <dgm:t>
        <a:bodyPr/>
        <a:lstStyle/>
        <a:p>
          <a:endParaRPr lang="zh-TW" altLang="en-US"/>
        </a:p>
      </dgm:t>
    </dgm:pt>
    <dgm:pt modelId="{4A8006CA-CEDD-4751-B190-0B95D9FAFE1A}" type="pres">
      <dgm:prSet presAssocID="{E3EA7688-906C-4352-A47D-52C421125A83}" presName="sibTrans" presStyleCnt="0"/>
      <dgm:spPr/>
      <dgm:t>
        <a:bodyPr/>
        <a:lstStyle/>
        <a:p>
          <a:endParaRPr lang="zh-TW" altLang="en-US"/>
        </a:p>
      </dgm:t>
    </dgm:pt>
    <dgm:pt modelId="{578A0DF8-ECB0-41B1-A2D6-7A90FA51708C}" type="pres">
      <dgm:prSet presAssocID="{2C42EA11-FD42-410F-8163-FAB6C6A2289B}" presName="textNode" presStyleLbl="node1" presStyleIdx="1" presStyleCnt="4">
        <dgm:presLayoutVars>
          <dgm:bulletEnabled val="1"/>
        </dgm:presLayoutVars>
      </dgm:prSet>
      <dgm:spPr/>
      <dgm:t>
        <a:bodyPr/>
        <a:lstStyle/>
        <a:p>
          <a:endParaRPr lang="zh-TW" altLang="en-US"/>
        </a:p>
      </dgm:t>
    </dgm:pt>
    <dgm:pt modelId="{FA99B3F5-DE6A-4DF9-80D1-2B0EBE440E4C}" type="pres">
      <dgm:prSet presAssocID="{DFF26C5B-294A-48C4-BBFB-8D87F6504A2B}" presName="sibTrans" presStyleCnt="0"/>
      <dgm:spPr/>
      <dgm:t>
        <a:bodyPr/>
        <a:lstStyle/>
        <a:p>
          <a:endParaRPr lang="zh-TW" altLang="en-US"/>
        </a:p>
      </dgm:t>
    </dgm:pt>
    <dgm:pt modelId="{BE2DBB31-4036-4370-8631-B621FA507CD7}" type="pres">
      <dgm:prSet presAssocID="{2023AD2D-D2F0-42CC-8114-023093F73DEB}" presName="textNode" presStyleLbl="node1" presStyleIdx="2" presStyleCnt="4">
        <dgm:presLayoutVars>
          <dgm:bulletEnabled val="1"/>
        </dgm:presLayoutVars>
      </dgm:prSet>
      <dgm:spPr/>
      <dgm:t>
        <a:bodyPr/>
        <a:lstStyle/>
        <a:p>
          <a:endParaRPr lang="zh-TW" altLang="en-US"/>
        </a:p>
      </dgm:t>
    </dgm:pt>
    <dgm:pt modelId="{2F66EAE9-B1D9-4035-AF85-56FFC968BF00}" type="pres">
      <dgm:prSet presAssocID="{EF381A22-C93C-4291-A6B4-B4C17103B06F}" presName="sibTrans" presStyleCnt="0"/>
      <dgm:spPr/>
      <dgm:t>
        <a:bodyPr/>
        <a:lstStyle/>
        <a:p>
          <a:endParaRPr lang="zh-TW" altLang="en-US"/>
        </a:p>
      </dgm:t>
    </dgm:pt>
    <dgm:pt modelId="{4906E918-672F-4D24-A61E-D17CF0ECA2F6}" type="pres">
      <dgm:prSet presAssocID="{C57F1641-4871-410C-A3AB-4EE6C7E9B06F}" presName="textNode" presStyleLbl="node1" presStyleIdx="3" presStyleCnt="4">
        <dgm:presLayoutVars>
          <dgm:bulletEnabled val="1"/>
        </dgm:presLayoutVars>
      </dgm:prSet>
      <dgm:spPr/>
      <dgm:t>
        <a:bodyPr/>
        <a:lstStyle/>
        <a:p>
          <a:endParaRPr lang="zh-TW" altLang="en-US"/>
        </a:p>
      </dgm:t>
    </dgm:pt>
  </dgm:ptLst>
  <dgm:cxnLst>
    <dgm:cxn modelId="{AABF8BB1-DED3-4D61-8979-7C06D8403D2B}" type="presOf" srcId="{1BF84513-3D1B-4B6E-AE96-3079C7394659}" destId="{C4F6DD8D-3B35-4A65-BE7B-3E266EBEF967}" srcOrd="0" destOrd="0" presId="urn:microsoft.com/office/officeart/2005/8/layout/hProcess9"/>
    <dgm:cxn modelId="{4EAB7D4A-D040-4782-A3F2-EC904DBA14AF}" type="presOf" srcId="{2C42EA11-FD42-410F-8163-FAB6C6A2289B}" destId="{578A0DF8-ECB0-41B1-A2D6-7A90FA51708C}" srcOrd="0" destOrd="0" presId="urn:microsoft.com/office/officeart/2005/8/layout/hProcess9"/>
    <dgm:cxn modelId="{531AC014-03FE-463A-95EE-C969C5836716}" srcId="{0926D681-312E-40FA-96A0-FCB7B685CE4E}" destId="{2023AD2D-D2F0-42CC-8114-023093F73DEB}" srcOrd="2" destOrd="0" parTransId="{03CFFE53-F9CE-4D24-BCDD-E9DE20229ABB}" sibTransId="{EF381A22-C93C-4291-A6B4-B4C17103B06F}"/>
    <dgm:cxn modelId="{33D30503-21C4-4607-A12C-100562EC7C5F}" type="presOf" srcId="{2023AD2D-D2F0-42CC-8114-023093F73DEB}" destId="{BE2DBB31-4036-4370-8631-B621FA507CD7}" srcOrd="0" destOrd="0" presId="urn:microsoft.com/office/officeart/2005/8/layout/hProcess9"/>
    <dgm:cxn modelId="{F72C759B-2DAD-4225-854D-99765B2541BB}" type="presOf" srcId="{C57F1641-4871-410C-A3AB-4EE6C7E9B06F}" destId="{4906E918-672F-4D24-A61E-D17CF0ECA2F6}" srcOrd="0" destOrd="0" presId="urn:microsoft.com/office/officeart/2005/8/layout/hProcess9"/>
    <dgm:cxn modelId="{F8813AB9-83E4-419D-A852-32863F702E77}" srcId="{0926D681-312E-40FA-96A0-FCB7B685CE4E}" destId="{1BF84513-3D1B-4B6E-AE96-3079C7394659}" srcOrd="0" destOrd="0" parTransId="{A086F2EE-CA9C-4D36-AAD1-751F0C33E8A7}" sibTransId="{E3EA7688-906C-4352-A47D-52C421125A83}"/>
    <dgm:cxn modelId="{12064F15-996E-439A-A9BC-3F74677E38D7}" type="presOf" srcId="{0926D681-312E-40FA-96A0-FCB7B685CE4E}" destId="{DE63553A-11EE-48E2-BE05-00FAA888AC29}" srcOrd="0" destOrd="0" presId="urn:microsoft.com/office/officeart/2005/8/layout/hProcess9"/>
    <dgm:cxn modelId="{22C422B7-E468-4CE7-A5CA-EB29A4B16053}" srcId="{0926D681-312E-40FA-96A0-FCB7B685CE4E}" destId="{C57F1641-4871-410C-A3AB-4EE6C7E9B06F}" srcOrd="3" destOrd="0" parTransId="{7EAFD5B7-4DFF-457D-B368-71D52AAB5EBF}" sibTransId="{056308E5-764E-448E-BF2A-E43FE3A4BBAE}"/>
    <dgm:cxn modelId="{4E686FC1-52BA-4DC6-BD54-205DCB227BBC}" srcId="{0926D681-312E-40FA-96A0-FCB7B685CE4E}" destId="{2C42EA11-FD42-410F-8163-FAB6C6A2289B}" srcOrd="1" destOrd="0" parTransId="{36F766BE-7504-441B-9598-3900C60051CF}" sibTransId="{DFF26C5B-294A-48C4-BBFB-8D87F6504A2B}"/>
    <dgm:cxn modelId="{2135365C-48CC-4C8F-A0B4-3181386B96C5}" type="presParOf" srcId="{DE63553A-11EE-48E2-BE05-00FAA888AC29}" destId="{05EFED6C-4BB7-4756-B29E-D840FC029B91}" srcOrd="0" destOrd="0" presId="urn:microsoft.com/office/officeart/2005/8/layout/hProcess9"/>
    <dgm:cxn modelId="{93D78C2E-F35D-4E1C-A2A6-9A5797AD4C05}" type="presParOf" srcId="{DE63553A-11EE-48E2-BE05-00FAA888AC29}" destId="{F62A7E61-3DC5-4B06-866C-A9637748EE30}" srcOrd="1" destOrd="0" presId="urn:microsoft.com/office/officeart/2005/8/layout/hProcess9"/>
    <dgm:cxn modelId="{6187C2F2-4E55-4726-8C86-333A076142D8}" type="presParOf" srcId="{F62A7E61-3DC5-4B06-866C-A9637748EE30}" destId="{C4F6DD8D-3B35-4A65-BE7B-3E266EBEF967}" srcOrd="0" destOrd="0" presId="urn:microsoft.com/office/officeart/2005/8/layout/hProcess9"/>
    <dgm:cxn modelId="{B5D5E4DC-32B3-4B0F-8838-5A9FBA9C0CAA}" type="presParOf" srcId="{F62A7E61-3DC5-4B06-866C-A9637748EE30}" destId="{4A8006CA-CEDD-4751-B190-0B95D9FAFE1A}" srcOrd="1" destOrd="0" presId="urn:microsoft.com/office/officeart/2005/8/layout/hProcess9"/>
    <dgm:cxn modelId="{6348779E-C724-4FCC-B349-A8E80E38F499}" type="presParOf" srcId="{F62A7E61-3DC5-4B06-866C-A9637748EE30}" destId="{578A0DF8-ECB0-41B1-A2D6-7A90FA51708C}" srcOrd="2" destOrd="0" presId="urn:microsoft.com/office/officeart/2005/8/layout/hProcess9"/>
    <dgm:cxn modelId="{9BE1B3AC-5A0E-48FB-8B76-A623243E0C58}" type="presParOf" srcId="{F62A7E61-3DC5-4B06-866C-A9637748EE30}" destId="{FA99B3F5-DE6A-4DF9-80D1-2B0EBE440E4C}" srcOrd="3" destOrd="0" presId="urn:microsoft.com/office/officeart/2005/8/layout/hProcess9"/>
    <dgm:cxn modelId="{B283BACE-F0B7-4C66-A18C-44248235ED28}" type="presParOf" srcId="{F62A7E61-3DC5-4B06-866C-A9637748EE30}" destId="{BE2DBB31-4036-4370-8631-B621FA507CD7}" srcOrd="4" destOrd="0" presId="urn:microsoft.com/office/officeart/2005/8/layout/hProcess9"/>
    <dgm:cxn modelId="{4D0143A4-3E09-4B82-A9B8-C1A828D1963D}" type="presParOf" srcId="{F62A7E61-3DC5-4B06-866C-A9637748EE30}" destId="{2F66EAE9-B1D9-4035-AF85-56FFC968BF00}" srcOrd="5" destOrd="0" presId="urn:microsoft.com/office/officeart/2005/8/layout/hProcess9"/>
    <dgm:cxn modelId="{B7F23639-2FFF-4973-B4FD-6DBD3E7890BE}" type="presParOf" srcId="{F62A7E61-3DC5-4B06-866C-A9637748EE30}" destId="{4906E918-672F-4D24-A61E-D17CF0ECA2F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97AF2E-CEFD-4123-86E4-D165BA8F0EBA}" type="doc">
      <dgm:prSet loTypeId="urn:microsoft.com/office/officeart/2005/8/layout/vList5" loCatId="list" qsTypeId="urn:microsoft.com/office/officeart/2005/8/quickstyle/3d6" qsCatId="3D" csTypeId="urn:microsoft.com/office/officeart/2005/8/colors/accent1_2" csCatId="accent1" phldr="1"/>
      <dgm:spPr>
        <a:scene3d>
          <a:camera prst="perspectiveRelaxedModerately" zoom="92000">
            <a:rot lat="21590634" lon="0" rev="0"/>
          </a:camera>
          <a:lightRig rig="balanced" dir="t">
            <a:rot lat="0" lon="0" rev="12700000"/>
          </a:lightRig>
        </a:scene3d>
      </dgm:spPr>
      <dgm:t>
        <a:bodyPr/>
        <a:lstStyle/>
        <a:p>
          <a:endParaRPr lang="zh-TW" altLang="en-US"/>
        </a:p>
      </dgm:t>
    </dgm:pt>
    <dgm:pt modelId="{A53AA4DB-6293-4C85-BCD0-73C744439860}">
      <dgm:prSet phldrT="[文字]" custT="1"/>
      <dgm:spPr>
        <a:blipFill rotWithShape="0">
          <a:blip xmlns:r="http://schemas.openxmlformats.org/officeDocument/2006/relationships" r:embed="rId1"/>
          <a:stretch>
            <a:fillRect/>
          </a:stretch>
        </a:blipFill>
      </dgm:spPr>
      <dgm:t>
        <a:bodyPr/>
        <a:lstStyle/>
        <a:p>
          <a:endParaRPr lang="zh-TW" altLang="en-US" sz="3200" b="1" dirty="0">
            <a:latin typeface="微軟正黑體" pitchFamily="34" charset="-120"/>
            <a:ea typeface="微軟正黑體" pitchFamily="34" charset="-120"/>
          </a:endParaRPr>
        </a:p>
      </dgm:t>
    </dgm:pt>
    <dgm:pt modelId="{5CDC642F-24AF-48FA-8B53-FAC85C0358FB}" type="parTrans" cxnId="{B1EEC805-43A1-44F1-9F23-B78E54A00C4D}">
      <dgm:prSet/>
      <dgm:spPr/>
      <dgm:t>
        <a:bodyPr/>
        <a:lstStyle/>
        <a:p>
          <a:endParaRPr lang="zh-TW" altLang="en-US"/>
        </a:p>
      </dgm:t>
    </dgm:pt>
    <dgm:pt modelId="{5F939C5E-6969-4622-90EA-E5B39031D855}" type="sibTrans" cxnId="{B1EEC805-43A1-44F1-9F23-B78E54A00C4D}">
      <dgm:prSet/>
      <dgm:spPr/>
      <dgm:t>
        <a:bodyPr/>
        <a:lstStyle/>
        <a:p>
          <a:endParaRPr lang="zh-TW" altLang="en-US"/>
        </a:p>
      </dgm:t>
    </dgm:pt>
    <dgm:pt modelId="{D46196F7-CC7C-4E00-B588-29EF91B56049}">
      <dgm:prSet custT="1"/>
      <dgm:spPr/>
      <dgm:t>
        <a:bodyPr/>
        <a:lstStyle/>
        <a:p>
          <a:pPr>
            <a:spcAft>
              <a:spcPts val="0"/>
            </a:spcAft>
          </a:pPr>
          <a:r>
            <a:rPr lang="zh-TW" altLang="zh-TW" sz="1600" smtClean="0">
              <a:latin typeface="微軟正黑體" pitchFamily="34" charset="-120"/>
              <a:ea typeface="微軟正黑體" pitchFamily="34" charset="-120"/>
            </a:rPr>
            <a:t>註冊第</a:t>
          </a:r>
          <a:r>
            <a:rPr lang="en-US" altLang="zh-TW" sz="1600" smtClean="0">
              <a:latin typeface="微軟正黑體" pitchFamily="34" charset="-120"/>
              <a:ea typeface="微軟正黑體" pitchFamily="34" charset="-120"/>
            </a:rPr>
            <a:t>00000001</a:t>
          </a:r>
          <a:r>
            <a:rPr lang="zh-TW" altLang="zh-TW" sz="1600" smtClean="0">
              <a:latin typeface="微軟正黑體" pitchFamily="34" charset="-120"/>
              <a:ea typeface="微軟正黑體" pitchFamily="34" charset="-120"/>
            </a:rPr>
            <a:t>號</a:t>
          </a:r>
          <a:endParaRPr lang="zh-TW" altLang="zh-TW" sz="1600" dirty="0">
            <a:latin typeface="微軟正黑體" pitchFamily="34" charset="-120"/>
            <a:ea typeface="微軟正黑體" pitchFamily="34" charset="-120"/>
          </a:endParaRPr>
        </a:p>
      </dgm:t>
    </dgm:pt>
    <dgm:pt modelId="{4D847EE2-19B1-46B8-A9B4-4EF778A445FC}" type="parTrans" cxnId="{8A217980-E4A9-4940-BD9C-2409E55FB392}">
      <dgm:prSet/>
      <dgm:spPr/>
      <dgm:t>
        <a:bodyPr/>
        <a:lstStyle/>
        <a:p>
          <a:endParaRPr lang="zh-TW" altLang="en-US"/>
        </a:p>
      </dgm:t>
    </dgm:pt>
    <dgm:pt modelId="{37C42097-8E7B-4921-8431-D8D879401FAF}" type="sibTrans" cxnId="{8A217980-E4A9-4940-BD9C-2409E55FB392}">
      <dgm:prSet/>
      <dgm:spPr/>
      <dgm:t>
        <a:bodyPr/>
        <a:lstStyle/>
        <a:p>
          <a:endParaRPr lang="zh-TW" altLang="en-US"/>
        </a:p>
      </dgm:t>
    </dgm:pt>
    <dgm:pt modelId="{050D2B62-CA9D-4990-ADEB-1335B8829CE4}">
      <dgm:prSet custT="1"/>
      <dgm:spPr>
        <a:blipFill rotWithShape="0">
          <a:blip xmlns:r="http://schemas.openxmlformats.org/officeDocument/2006/relationships" r:embed="rId2"/>
          <a:stretch>
            <a:fillRect/>
          </a:stretch>
        </a:blipFill>
      </dgm:spPr>
      <dgm:t>
        <a:bodyPr/>
        <a:lstStyle/>
        <a:p>
          <a:endParaRPr lang="zh-TW" altLang="zh-TW" sz="3200" b="1" dirty="0">
            <a:latin typeface="微軟正黑體" pitchFamily="34" charset="-120"/>
            <a:ea typeface="微軟正黑體" pitchFamily="34" charset="-120"/>
          </a:endParaRPr>
        </a:p>
      </dgm:t>
    </dgm:pt>
    <dgm:pt modelId="{C59A2C13-FAB3-4BA4-8C69-83A7D4EBD0CD}" type="parTrans" cxnId="{46FE9AB2-DCD5-42F5-B03F-F16F7FDBE76C}">
      <dgm:prSet/>
      <dgm:spPr/>
      <dgm:t>
        <a:bodyPr/>
        <a:lstStyle/>
        <a:p>
          <a:endParaRPr lang="zh-TW" altLang="en-US"/>
        </a:p>
      </dgm:t>
    </dgm:pt>
    <dgm:pt modelId="{15AB34BB-270D-471B-80F4-5B56FF635B1A}" type="sibTrans" cxnId="{46FE9AB2-DCD5-42F5-B03F-F16F7FDBE76C}">
      <dgm:prSet/>
      <dgm:spPr/>
      <dgm:t>
        <a:bodyPr/>
        <a:lstStyle/>
        <a:p>
          <a:endParaRPr lang="zh-TW" altLang="en-US"/>
        </a:p>
      </dgm:t>
    </dgm:pt>
    <dgm:pt modelId="{CAD079F8-FC10-4CB6-9997-87963FDE7D63}">
      <dgm:prSet custT="1"/>
      <dgm:spPr/>
      <dgm:t>
        <a:bodyPr/>
        <a:lstStyle/>
        <a:p>
          <a:r>
            <a:rPr lang="zh-TW" altLang="zh-TW" sz="1600" smtClean="0">
              <a:latin typeface="微軟正黑體" panose="020B0604030504040204" pitchFamily="34" charset="-120"/>
              <a:ea typeface="微軟正黑體" panose="020B0604030504040204" pitchFamily="34" charset="-120"/>
            </a:rPr>
            <a:t>註冊第</a:t>
          </a:r>
          <a:r>
            <a:rPr lang="en-US" altLang="zh-TW" sz="1600" smtClean="0">
              <a:latin typeface="微軟正黑體" panose="020B0604030504040204" pitchFamily="34" charset="-120"/>
              <a:ea typeface="微軟正黑體" panose="020B0604030504040204" pitchFamily="34" charset="-120"/>
            </a:rPr>
            <a:t>01230121</a:t>
          </a:r>
          <a:r>
            <a:rPr lang="zh-TW" altLang="zh-TW" sz="1600" smtClean="0">
              <a:latin typeface="微軟正黑體" panose="020B0604030504040204" pitchFamily="34" charset="-120"/>
              <a:ea typeface="微軟正黑體" panose="020B0604030504040204" pitchFamily="34" charset="-120"/>
            </a:rPr>
            <a:t>號</a:t>
          </a:r>
          <a:endParaRPr lang="zh-TW" altLang="zh-TW" sz="1600" dirty="0">
            <a:latin typeface="微軟正黑體" pitchFamily="34" charset="-120"/>
            <a:ea typeface="微軟正黑體" pitchFamily="34" charset="-120"/>
          </a:endParaRPr>
        </a:p>
      </dgm:t>
    </dgm:pt>
    <dgm:pt modelId="{96E4B4B8-7A27-4C1B-9976-9A55967D8A92}" type="parTrans" cxnId="{46C39ED5-2C37-48AA-8128-36CDDED2A097}">
      <dgm:prSet/>
      <dgm:spPr/>
      <dgm:t>
        <a:bodyPr/>
        <a:lstStyle/>
        <a:p>
          <a:endParaRPr lang="zh-TW" altLang="en-US"/>
        </a:p>
      </dgm:t>
    </dgm:pt>
    <dgm:pt modelId="{5B69DF22-6942-4336-8314-9D16A540D505}" type="sibTrans" cxnId="{46C39ED5-2C37-48AA-8128-36CDDED2A097}">
      <dgm:prSet/>
      <dgm:spPr/>
      <dgm:t>
        <a:bodyPr/>
        <a:lstStyle/>
        <a:p>
          <a:endParaRPr lang="zh-TW" altLang="en-US"/>
        </a:p>
      </dgm:t>
    </dgm:pt>
    <dgm:pt modelId="{07572572-C97F-4ED6-90CF-52667977CB99}">
      <dgm:prSet custT="1"/>
      <dgm:spPr/>
      <dgm:t>
        <a:bodyPr/>
        <a:lstStyle/>
        <a:p>
          <a:pPr>
            <a:spcAft>
              <a:spcPts val="0"/>
            </a:spcAft>
          </a:pPr>
          <a:r>
            <a:rPr lang="zh-TW" altLang="zh-TW" sz="1600" dirty="0" smtClean="0">
              <a:latin typeface="微軟正黑體" pitchFamily="34" charset="-120"/>
              <a:ea typeface="微軟正黑體" pitchFamily="34" charset="-120"/>
            </a:rPr>
            <a:t>經濟部</a:t>
          </a:r>
        </a:p>
      </dgm:t>
    </dgm:pt>
    <dgm:pt modelId="{22BD957D-1268-42AF-AFB5-EC3E41D1B586}" type="parTrans" cxnId="{8D368A03-6D6D-42FA-93C4-5945A48BC5B1}">
      <dgm:prSet/>
      <dgm:spPr/>
      <dgm:t>
        <a:bodyPr/>
        <a:lstStyle/>
        <a:p>
          <a:endParaRPr lang="zh-TW" altLang="en-US"/>
        </a:p>
      </dgm:t>
    </dgm:pt>
    <dgm:pt modelId="{148945BC-9534-428A-AC46-6C4BCAEE1FF7}" type="sibTrans" cxnId="{8D368A03-6D6D-42FA-93C4-5945A48BC5B1}">
      <dgm:prSet/>
      <dgm:spPr/>
      <dgm:t>
        <a:bodyPr/>
        <a:lstStyle/>
        <a:p>
          <a:endParaRPr lang="zh-TW" altLang="en-US"/>
        </a:p>
      </dgm:t>
    </dgm:pt>
    <dgm:pt modelId="{CD9DB40F-93D5-40F4-8FF2-D5E65E980B3C}">
      <dgm:prSet custT="1"/>
      <dgm:spPr/>
      <dgm:t>
        <a:bodyPr/>
        <a:lstStyle/>
        <a:p>
          <a:pPr>
            <a:spcAft>
              <a:spcPts val="0"/>
            </a:spcAft>
          </a:pPr>
          <a:r>
            <a:rPr lang="zh-TW" altLang="zh-TW" sz="1600" dirty="0" smtClean="0">
              <a:latin typeface="微軟正黑體" pitchFamily="34" charset="-120"/>
              <a:ea typeface="微軟正黑體" pitchFamily="34" charset="-120"/>
            </a:rPr>
            <a:t>專用期間</a:t>
          </a:r>
          <a:r>
            <a:rPr lang="en-US" altLang="zh-TW" sz="1600" dirty="0" smtClean="0">
              <a:latin typeface="微軟正黑體" pitchFamily="34" charset="-120"/>
              <a:ea typeface="微軟正黑體" pitchFamily="34" charset="-120"/>
            </a:rPr>
            <a:t>:84/03/16</a:t>
          </a:r>
          <a:r>
            <a:rPr lang="zh-TW" altLang="zh-TW" sz="1600" dirty="0" smtClean="0">
              <a:latin typeface="微軟正黑體" pitchFamily="34" charset="-120"/>
              <a:ea typeface="微軟正黑體" pitchFamily="34" charset="-120"/>
            </a:rPr>
            <a:t>至 </a:t>
          </a:r>
          <a:r>
            <a:rPr lang="en-US" altLang="zh-TW" sz="1600" dirty="0" smtClean="0">
              <a:latin typeface="微軟正黑體" pitchFamily="34" charset="-120"/>
              <a:ea typeface="微軟正黑體" pitchFamily="34" charset="-120"/>
            </a:rPr>
            <a:t>114/03/15</a:t>
          </a:r>
          <a:r>
            <a:rPr lang="zh-TW" altLang="zh-TW" sz="1600" dirty="0" smtClean="0">
              <a:latin typeface="微軟正黑體" pitchFamily="34" charset="-120"/>
              <a:ea typeface="微軟正黑體" pitchFamily="34" charset="-120"/>
            </a:rPr>
            <a:t>　 　</a:t>
          </a:r>
        </a:p>
      </dgm:t>
    </dgm:pt>
    <dgm:pt modelId="{CBDBA267-53FD-478A-83BC-E4FD03C1EF50}" type="parTrans" cxnId="{C9D9A3F1-5C92-4024-B751-C642BCAF9CDE}">
      <dgm:prSet/>
      <dgm:spPr/>
      <dgm:t>
        <a:bodyPr/>
        <a:lstStyle/>
        <a:p>
          <a:endParaRPr lang="zh-TW" altLang="en-US"/>
        </a:p>
      </dgm:t>
    </dgm:pt>
    <dgm:pt modelId="{9811D0A9-B789-4434-BEA8-F728892B6264}" type="sibTrans" cxnId="{C9D9A3F1-5C92-4024-B751-C642BCAF9CDE}">
      <dgm:prSet/>
      <dgm:spPr/>
      <dgm:t>
        <a:bodyPr/>
        <a:lstStyle/>
        <a:p>
          <a:endParaRPr lang="zh-TW" altLang="en-US"/>
        </a:p>
      </dgm:t>
    </dgm:pt>
    <dgm:pt modelId="{3F5FA5B5-8AB7-4618-885D-0B419D97BB7E}">
      <dgm:prSet custT="1"/>
      <dgm:spPr/>
      <dgm:t>
        <a:bodyPr/>
        <a:lstStyle/>
        <a:p>
          <a:pPr>
            <a:spcAft>
              <a:spcPts val="0"/>
            </a:spcAft>
          </a:pPr>
          <a:r>
            <a:rPr lang="zh-TW" altLang="zh-TW" sz="1600" dirty="0" smtClean="0">
              <a:latin typeface="微軟正黑體" pitchFamily="34" charset="-120"/>
              <a:ea typeface="微軟正黑體" pitchFamily="34" charset="-120"/>
            </a:rPr>
            <a:t>證明中華民國各廠商之產品具有優良品質及設計</a:t>
          </a:r>
        </a:p>
      </dgm:t>
    </dgm:pt>
    <dgm:pt modelId="{E0857DD3-617E-449E-BF68-EA22191AF233}" type="parTrans" cxnId="{432B9174-B1C8-4679-89E9-FC0C4A7D1F9E}">
      <dgm:prSet/>
      <dgm:spPr/>
      <dgm:t>
        <a:bodyPr/>
        <a:lstStyle/>
        <a:p>
          <a:endParaRPr lang="zh-TW" altLang="en-US"/>
        </a:p>
      </dgm:t>
    </dgm:pt>
    <dgm:pt modelId="{AA1F38DF-FA3C-4BEC-BE5C-BA0D0959DA21}" type="sibTrans" cxnId="{432B9174-B1C8-4679-89E9-FC0C4A7D1F9E}">
      <dgm:prSet/>
      <dgm:spPr/>
      <dgm:t>
        <a:bodyPr/>
        <a:lstStyle/>
        <a:p>
          <a:endParaRPr lang="zh-TW" altLang="en-US"/>
        </a:p>
      </dgm:t>
    </dgm:pt>
    <dgm:pt modelId="{A0E615F9-2DDE-40ED-8ABB-02A84C02692E}">
      <dgm:prSet custT="1"/>
      <dgm:spPr/>
      <dgm:t>
        <a:bodyPr/>
        <a:lstStyle/>
        <a:p>
          <a:r>
            <a:rPr lang="zh-TW" altLang="zh-TW" sz="1600" dirty="0" smtClean="0">
              <a:latin typeface="微軟正黑體" panose="020B0604030504040204" pitchFamily="34" charset="-120"/>
              <a:ea typeface="微軟正黑體" panose="020B0604030504040204" pitchFamily="34" charset="-120"/>
            </a:rPr>
            <a:t>內政部建築研究所專用期間</a:t>
          </a:r>
          <a:r>
            <a:rPr lang="en-US" altLang="zh-TW" sz="1600" dirty="0" smtClean="0">
              <a:latin typeface="微軟正黑體" panose="020B0604030504040204" pitchFamily="34" charset="-120"/>
              <a:ea typeface="微軟正黑體" panose="020B0604030504040204" pitchFamily="34" charset="-120"/>
            </a:rPr>
            <a:t>:95/09/16</a:t>
          </a:r>
          <a:r>
            <a:rPr lang="zh-TW" altLang="zh-TW" sz="1600" dirty="0" smtClean="0">
              <a:latin typeface="微軟正黑體" panose="020B0604030504040204" pitchFamily="34" charset="-120"/>
              <a:ea typeface="微軟正黑體" panose="020B0604030504040204" pitchFamily="34" charset="-120"/>
            </a:rPr>
            <a:t>至 </a:t>
          </a:r>
          <a:r>
            <a:rPr lang="en-US" altLang="zh-TW" sz="1600" dirty="0" smtClean="0">
              <a:latin typeface="微軟正黑體" panose="020B0604030504040204" pitchFamily="34" charset="-120"/>
              <a:ea typeface="微軟正黑體" panose="020B0604030504040204" pitchFamily="34" charset="-120"/>
            </a:rPr>
            <a:t>105/09/15</a:t>
          </a:r>
          <a:r>
            <a:rPr lang="zh-TW" altLang="zh-TW" sz="1600" dirty="0" smtClean="0">
              <a:latin typeface="微軟正黑體" panose="020B0604030504040204" pitchFamily="34" charset="-120"/>
              <a:ea typeface="微軟正黑體" panose="020B0604030504040204" pitchFamily="34" charset="-120"/>
            </a:rPr>
            <a:t>　 　</a:t>
          </a:r>
        </a:p>
      </dgm:t>
    </dgm:pt>
    <dgm:pt modelId="{96992880-BE39-4846-83AC-437BC76E1AE5}" type="parTrans" cxnId="{2DF587CC-53FC-47C1-9C58-5F2B6A58169F}">
      <dgm:prSet/>
      <dgm:spPr/>
      <dgm:t>
        <a:bodyPr/>
        <a:lstStyle/>
        <a:p>
          <a:endParaRPr lang="zh-TW" altLang="en-US"/>
        </a:p>
      </dgm:t>
    </dgm:pt>
    <dgm:pt modelId="{BD6E5378-8746-448C-8324-20BF902EFC0E}" type="sibTrans" cxnId="{2DF587CC-53FC-47C1-9C58-5F2B6A58169F}">
      <dgm:prSet/>
      <dgm:spPr/>
      <dgm:t>
        <a:bodyPr/>
        <a:lstStyle/>
        <a:p>
          <a:endParaRPr lang="zh-TW" altLang="en-US"/>
        </a:p>
      </dgm:t>
    </dgm:pt>
    <dgm:pt modelId="{E13A30BB-82AE-447F-9AC4-19BD54C83BEE}">
      <dgm:prSet custT="1"/>
      <dgm:spPr/>
      <dgm:t>
        <a:bodyPr/>
        <a:lstStyle/>
        <a:p>
          <a:r>
            <a:rPr lang="zh-TW" altLang="zh-TW" sz="1600" dirty="0" smtClean="0">
              <a:latin typeface="微軟正黑體" panose="020B0604030504040204" pitchFamily="34" charset="-120"/>
              <a:ea typeface="微軟正黑體" panose="020B0604030504040204" pitchFamily="34" charset="-120"/>
            </a:rPr>
            <a:t>證明中華民國各廠商之產品具有優良品質及設計</a:t>
          </a:r>
        </a:p>
      </dgm:t>
    </dgm:pt>
    <dgm:pt modelId="{0EE6E2E4-6E2D-46EE-A1F3-D8DB87D42C4D}" type="parTrans" cxnId="{F3227EF0-C9EE-4F88-B137-6D14FB752A23}">
      <dgm:prSet/>
      <dgm:spPr/>
      <dgm:t>
        <a:bodyPr/>
        <a:lstStyle/>
        <a:p>
          <a:endParaRPr lang="zh-TW" altLang="en-US"/>
        </a:p>
      </dgm:t>
    </dgm:pt>
    <dgm:pt modelId="{FAB95588-64CB-4E86-B043-30318C798C7B}" type="sibTrans" cxnId="{F3227EF0-C9EE-4F88-B137-6D14FB752A23}">
      <dgm:prSet/>
      <dgm:spPr/>
      <dgm:t>
        <a:bodyPr/>
        <a:lstStyle/>
        <a:p>
          <a:endParaRPr lang="zh-TW" altLang="en-US"/>
        </a:p>
      </dgm:t>
    </dgm:pt>
    <dgm:pt modelId="{1A381BC8-A6A9-4ECC-9DFF-C30439B0129B}" type="pres">
      <dgm:prSet presAssocID="{EF97AF2E-CEFD-4123-86E4-D165BA8F0EBA}" presName="Name0" presStyleCnt="0">
        <dgm:presLayoutVars>
          <dgm:dir/>
          <dgm:animLvl val="lvl"/>
          <dgm:resizeHandles val="exact"/>
        </dgm:presLayoutVars>
      </dgm:prSet>
      <dgm:spPr/>
      <dgm:t>
        <a:bodyPr/>
        <a:lstStyle/>
        <a:p>
          <a:endParaRPr lang="zh-TW" altLang="en-US"/>
        </a:p>
      </dgm:t>
    </dgm:pt>
    <dgm:pt modelId="{992DA2C9-BC95-44B2-9522-FDF49FF78119}" type="pres">
      <dgm:prSet presAssocID="{A53AA4DB-6293-4C85-BCD0-73C744439860}" presName="linNode" presStyleCnt="0"/>
      <dgm:spPr/>
      <dgm:t>
        <a:bodyPr/>
        <a:lstStyle/>
        <a:p>
          <a:endParaRPr lang="zh-TW" altLang="en-US"/>
        </a:p>
      </dgm:t>
    </dgm:pt>
    <dgm:pt modelId="{A720B50F-4904-4D9B-B8C7-11555C419543}" type="pres">
      <dgm:prSet presAssocID="{A53AA4DB-6293-4C85-BCD0-73C744439860}" presName="parentText" presStyleLbl="node1" presStyleIdx="0" presStyleCnt="2" custScaleX="53692" custScaleY="94626" custLinFactNeighborY="-229">
        <dgm:presLayoutVars>
          <dgm:chMax val="1"/>
          <dgm:bulletEnabled val="1"/>
        </dgm:presLayoutVars>
      </dgm:prSet>
      <dgm:spPr/>
      <dgm:t>
        <a:bodyPr/>
        <a:lstStyle/>
        <a:p>
          <a:endParaRPr lang="zh-TW" altLang="en-US"/>
        </a:p>
      </dgm:t>
    </dgm:pt>
    <dgm:pt modelId="{3ED6E9FE-EDF0-4F1F-83BE-A6B82A902E0F}" type="pres">
      <dgm:prSet presAssocID="{A53AA4DB-6293-4C85-BCD0-73C744439860}" presName="descendantText" presStyleLbl="alignAccFollowNode1" presStyleIdx="0" presStyleCnt="2" custScaleX="128680" custScaleY="102265">
        <dgm:presLayoutVars>
          <dgm:bulletEnabled val="1"/>
        </dgm:presLayoutVars>
      </dgm:prSet>
      <dgm:spPr/>
      <dgm:t>
        <a:bodyPr/>
        <a:lstStyle/>
        <a:p>
          <a:endParaRPr lang="zh-TW" altLang="en-US"/>
        </a:p>
      </dgm:t>
    </dgm:pt>
    <dgm:pt modelId="{F5A36577-1B11-4631-8A80-895542BBEBE2}" type="pres">
      <dgm:prSet presAssocID="{5F939C5E-6969-4622-90EA-E5B39031D855}" presName="sp" presStyleCnt="0"/>
      <dgm:spPr/>
      <dgm:t>
        <a:bodyPr/>
        <a:lstStyle/>
        <a:p>
          <a:endParaRPr lang="zh-TW" altLang="en-US"/>
        </a:p>
      </dgm:t>
    </dgm:pt>
    <dgm:pt modelId="{12E2927F-A7F6-408E-90FC-F221FD0A15A2}" type="pres">
      <dgm:prSet presAssocID="{050D2B62-CA9D-4990-ADEB-1335B8829CE4}" presName="linNode" presStyleCnt="0"/>
      <dgm:spPr/>
      <dgm:t>
        <a:bodyPr/>
        <a:lstStyle/>
        <a:p>
          <a:endParaRPr lang="zh-TW" altLang="en-US"/>
        </a:p>
      </dgm:t>
    </dgm:pt>
    <dgm:pt modelId="{B9CF7DB7-4C0A-4286-BFA9-89432DB5E8A0}" type="pres">
      <dgm:prSet presAssocID="{050D2B62-CA9D-4990-ADEB-1335B8829CE4}" presName="parentText" presStyleLbl="node1" presStyleIdx="1" presStyleCnt="2" custScaleX="55443" custScaleY="97544">
        <dgm:presLayoutVars>
          <dgm:chMax val="1"/>
          <dgm:bulletEnabled val="1"/>
        </dgm:presLayoutVars>
      </dgm:prSet>
      <dgm:spPr/>
      <dgm:t>
        <a:bodyPr/>
        <a:lstStyle/>
        <a:p>
          <a:endParaRPr lang="zh-TW" altLang="en-US"/>
        </a:p>
      </dgm:t>
    </dgm:pt>
    <dgm:pt modelId="{1B901B61-271C-4D19-B3FC-51A907141C63}" type="pres">
      <dgm:prSet presAssocID="{050D2B62-CA9D-4990-ADEB-1335B8829CE4}" presName="descendantText" presStyleLbl="alignAccFollowNode1" presStyleIdx="1" presStyleCnt="2" custScaleX="131896">
        <dgm:presLayoutVars>
          <dgm:bulletEnabled val="1"/>
        </dgm:presLayoutVars>
      </dgm:prSet>
      <dgm:spPr/>
      <dgm:t>
        <a:bodyPr/>
        <a:lstStyle/>
        <a:p>
          <a:endParaRPr lang="zh-TW" altLang="en-US"/>
        </a:p>
      </dgm:t>
    </dgm:pt>
  </dgm:ptLst>
  <dgm:cxnLst>
    <dgm:cxn modelId="{B1EEC805-43A1-44F1-9F23-B78E54A00C4D}" srcId="{EF97AF2E-CEFD-4123-86E4-D165BA8F0EBA}" destId="{A53AA4DB-6293-4C85-BCD0-73C744439860}" srcOrd="0" destOrd="0" parTransId="{5CDC642F-24AF-48FA-8B53-FAC85C0358FB}" sibTransId="{5F939C5E-6969-4622-90EA-E5B39031D855}"/>
    <dgm:cxn modelId="{8D368A03-6D6D-42FA-93C4-5945A48BC5B1}" srcId="{A53AA4DB-6293-4C85-BCD0-73C744439860}" destId="{07572572-C97F-4ED6-90CF-52667977CB99}" srcOrd="1" destOrd="0" parTransId="{22BD957D-1268-42AF-AFB5-EC3E41D1B586}" sibTransId="{148945BC-9534-428A-AC46-6C4BCAEE1FF7}"/>
    <dgm:cxn modelId="{92A542E5-B2D3-4427-8CA3-C46642DCD4AE}" type="presOf" srcId="{3F5FA5B5-8AB7-4618-885D-0B419D97BB7E}" destId="{3ED6E9FE-EDF0-4F1F-83BE-A6B82A902E0F}" srcOrd="0" destOrd="3" presId="urn:microsoft.com/office/officeart/2005/8/layout/vList5"/>
    <dgm:cxn modelId="{C53DFE8C-7CBE-4D6D-90D0-C75E0C1CCC11}" type="presOf" srcId="{D46196F7-CC7C-4E00-B588-29EF91B56049}" destId="{3ED6E9FE-EDF0-4F1F-83BE-A6B82A902E0F}" srcOrd="0" destOrd="0" presId="urn:microsoft.com/office/officeart/2005/8/layout/vList5"/>
    <dgm:cxn modelId="{432B9174-B1C8-4679-89E9-FC0C4A7D1F9E}" srcId="{A53AA4DB-6293-4C85-BCD0-73C744439860}" destId="{3F5FA5B5-8AB7-4618-885D-0B419D97BB7E}" srcOrd="3" destOrd="0" parTransId="{E0857DD3-617E-449E-BF68-EA22191AF233}" sibTransId="{AA1F38DF-FA3C-4BEC-BE5C-BA0D0959DA21}"/>
    <dgm:cxn modelId="{40C74B6A-CEFD-4E7D-973D-BBBB7D88F954}" type="presOf" srcId="{A53AA4DB-6293-4C85-BCD0-73C744439860}" destId="{A720B50F-4904-4D9B-B8C7-11555C419543}" srcOrd="0" destOrd="0" presId="urn:microsoft.com/office/officeart/2005/8/layout/vList5"/>
    <dgm:cxn modelId="{46FE9AB2-DCD5-42F5-B03F-F16F7FDBE76C}" srcId="{EF97AF2E-CEFD-4123-86E4-D165BA8F0EBA}" destId="{050D2B62-CA9D-4990-ADEB-1335B8829CE4}" srcOrd="1" destOrd="0" parTransId="{C59A2C13-FAB3-4BA4-8C69-83A7D4EBD0CD}" sibTransId="{15AB34BB-270D-471B-80F4-5B56FF635B1A}"/>
    <dgm:cxn modelId="{F3E4E058-CF35-4716-91E0-7E1533B2F4D1}" type="presOf" srcId="{050D2B62-CA9D-4990-ADEB-1335B8829CE4}" destId="{B9CF7DB7-4C0A-4286-BFA9-89432DB5E8A0}" srcOrd="0" destOrd="0" presId="urn:microsoft.com/office/officeart/2005/8/layout/vList5"/>
    <dgm:cxn modelId="{0BA60A75-811C-424E-9655-5592F35D985B}" type="presOf" srcId="{07572572-C97F-4ED6-90CF-52667977CB99}" destId="{3ED6E9FE-EDF0-4F1F-83BE-A6B82A902E0F}" srcOrd="0" destOrd="1" presId="urn:microsoft.com/office/officeart/2005/8/layout/vList5"/>
    <dgm:cxn modelId="{F3227EF0-C9EE-4F88-B137-6D14FB752A23}" srcId="{050D2B62-CA9D-4990-ADEB-1335B8829CE4}" destId="{E13A30BB-82AE-447F-9AC4-19BD54C83BEE}" srcOrd="2" destOrd="0" parTransId="{0EE6E2E4-6E2D-46EE-A1F3-D8DB87D42C4D}" sibTransId="{FAB95588-64CB-4E86-B043-30318C798C7B}"/>
    <dgm:cxn modelId="{46C39ED5-2C37-48AA-8128-36CDDED2A097}" srcId="{050D2B62-CA9D-4990-ADEB-1335B8829CE4}" destId="{CAD079F8-FC10-4CB6-9997-87963FDE7D63}" srcOrd="0" destOrd="0" parTransId="{96E4B4B8-7A27-4C1B-9976-9A55967D8A92}" sibTransId="{5B69DF22-6942-4336-8314-9D16A540D505}"/>
    <dgm:cxn modelId="{8A217980-E4A9-4940-BD9C-2409E55FB392}" srcId="{A53AA4DB-6293-4C85-BCD0-73C744439860}" destId="{D46196F7-CC7C-4E00-B588-29EF91B56049}" srcOrd="0" destOrd="0" parTransId="{4D847EE2-19B1-46B8-A9B4-4EF778A445FC}" sibTransId="{37C42097-8E7B-4921-8431-D8D879401FAF}"/>
    <dgm:cxn modelId="{84D40D33-679B-4508-8B52-BE8992B57444}" type="presOf" srcId="{CAD079F8-FC10-4CB6-9997-87963FDE7D63}" destId="{1B901B61-271C-4D19-B3FC-51A907141C63}" srcOrd="0" destOrd="0" presId="urn:microsoft.com/office/officeart/2005/8/layout/vList5"/>
    <dgm:cxn modelId="{C9D9A3F1-5C92-4024-B751-C642BCAF9CDE}" srcId="{A53AA4DB-6293-4C85-BCD0-73C744439860}" destId="{CD9DB40F-93D5-40F4-8FF2-D5E65E980B3C}" srcOrd="2" destOrd="0" parTransId="{CBDBA267-53FD-478A-83BC-E4FD03C1EF50}" sibTransId="{9811D0A9-B789-4434-BEA8-F728892B6264}"/>
    <dgm:cxn modelId="{EF789AB9-BB5F-421F-A64F-F416A150B5C9}" type="presOf" srcId="{EF97AF2E-CEFD-4123-86E4-D165BA8F0EBA}" destId="{1A381BC8-A6A9-4ECC-9DFF-C30439B0129B}" srcOrd="0" destOrd="0" presId="urn:microsoft.com/office/officeart/2005/8/layout/vList5"/>
    <dgm:cxn modelId="{C8F372A2-0CA7-4DE1-931B-E1F669087884}" type="presOf" srcId="{A0E615F9-2DDE-40ED-8ABB-02A84C02692E}" destId="{1B901B61-271C-4D19-B3FC-51A907141C63}" srcOrd="0" destOrd="1" presId="urn:microsoft.com/office/officeart/2005/8/layout/vList5"/>
    <dgm:cxn modelId="{2DF587CC-53FC-47C1-9C58-5F2B6A58169F}" srcId="{050D2B62-CA9D-4990-ADEB-1335B8829CE4}" destId="{A0E615F9-2DDE-40ED-8ABB-02A84C02692E}" srcOrd="1" destOrd="0" parTransId="{96992880-BE39-4846-83AC-437BC76E1AE5}" sibTransId="{BD6E5378-8746-448C-8324-20BF902EFC0E}"/>
    <dgm:cxn modelId="{86EDE4BC-E495-4C42-927B-5F371DCB11F3}" type="presOf" srcId="{CD9DB40F-93D5-40F4-8FF2-D5E65E980B3C}" destId="{3ED6E9FE-EDF0-4F1F-83BE-A6B82A902E0F}" srcOrd="0" destOrd="2" presId="urn:microsoft.com/office/officeart/2005/8/layout/vList5"/>
    <dgm:cxn modelId="{AD2331DF-7A90-4BA0-9168-69C889E8D988}" type="presOf" srcId="{E13A30BB-82AE-447F-9AC4-19BD54C83BEE}" destId="{1B901B61-271C-4D19-B3FC-51A907141C63}" srcOrd="0" destOrd="2" presId="urn:microsoft.com/office/officeart/2005/8/layout/vList5"/>
    <dgm:cxn modelId="{31A847CC-29B7-4623-9D4C-8B75EABE2501}" type="presParOf" srcId="{1A381BC8-A6A9-4ECC-9DFF-C30439B0129B}" destId="{992DA2C9-BC95-44B2-9522-FDF49FF78119}" srcOrd="0" destOrd="0" presId="urn:microsoft.com/office/officeart/2005/8/layout/vList5"/>
    <dgm:cxn modelId="{935B0727-C581-440B-876D-3263582707D3}" type="presParOf" srcId="{992DA2C9-BC95-44B2-9522-FDF49FF78119}" destId="{A720B50F-4904-4D9B-B8C7-11555C419543}" srcOrd="0" destOrd="0" presId="urn:microsoft.com/office/officeart/2005/8/layout/vList5"/>
    <dgm:cxn modelId="{242B2A88-E58B-43C0-82B9-EC72277922BC}" type="presParOf" srcId="{992DA2C9-BC95-44B2-9522-FDF49FF78119}" destId="{3ED6E9FE-EDF0-4F1F-83BE-A6B82A902E0F}" srcOrd="1" destOrd="0" presId="urn:microsoft.com/office/officeart/2005/8/layout/vList5"/>
    <dgm:cxn modelId="{E4DF3F69-06F3-498F-B2CE-617EFF37CAFC}" type="presParOf" srcId="{1A381BC8-A6A9-4ECC-9DFF-C30439B0129B}" destId="{F5A36577-1B11-4631-8A80-895542BBEBE2}" srcOrd="1" destOrd="0" presId="urn:microsoft.com/office/officeart/2005/8/layout/vList5"/>
    <dgm:cxn modelId="{7D319B22-0A0C-4767-B429-FDCCE9EEF27A}" type="presParOf" srcId="{1A381BC8-A6A9-4ECC-9DFF-C30439B0129B}" destId="{12E2927F-A7F6-408E-90FC-F221FD0A15A2}" srcOrd="2" destOrd="0" presId="urn:microsoft.com/office/officeart/2005/8/layout/vList5"/>
    <dgm:cxn modelId="{91128331-ABB5-49F1-997D-9B2796E0549C}" type="presParOf" srcId="{12E2927F-A7F6-408E-90FC-F221FD0A15A2}" destId="{B9CF7DB7-4C0A-4286-BFA9-89432DB5E8A0}" srcOrd="0" destOrd="0" presId="urn:microsoft.com/office/officeart/2005/8/layout/vList5"/>
    <dgm:cxn modelId="{F3D0158C-123B-4A21-AD7C-13F4136EC096}" type="presParOf" srcId="{12E2927F-A7F6-408E-90FC-F221FD0A15A2}" destId="{1B901B61-271C-4D19-B3FC-51A907141C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97AF2E-CEFD-4123-86E4-D165BA8F0EBA}" type="doc">
      <dgm:prSet loTypeId="urn:microsoft.com/office/officeart/2005/8/layout/vList5" loCatId="list" qsTypeId="urn:microsoft.com/office/officeart/2005/8/quickstyle/3d6" qsCatId="3D" csTypeId="urn:microsoft.com/office/officeart/2005/8/colors/accent1_2" csCatId="accent1" phldr="1"/>
      <dgm:spPr>
        <a:scene3d>
          <a:camera prst="perspectiveRelaxedModerately" zoom="92000">
            <a:rot lat="21590634" lon="0" rev="0"/>
          </a:camera>
          <a:lightRig rig="balanced" dir="t">
            <a:rot lat="0" lon="0" rev="12700000"/>
          </a:lightRig>
        </a:scene3d>
      </dgm:spPr>
      <dgm:t>
        <a:bodyPr/>
        <a:lstStyle/>
        <a:p>
          <a:endParaRPr lang="zh-TW" altLang="en-US"/>
        </a:p>
      </dgm:t>
    </dgm:pt>
    <dgm:pt modelId="{D46196F7-CC7C-4E00-B588-29EF91B56049}">
      <dgm:prSet custT="1"/>
      <dgm:spPr>
        <a:blipFill rotWithShape="0">
          <a:blip xmlns:r="http://schemas.openxmlformats.org/officeDocument/2006/relationships" r:embed="rId1"/>
          <a:stretch>
            <a:fillRect/>
          </a:stretch>
        </a:blipFill>
      </dgm:spPr>
      <dgm:t>
        <a:bodyPr/>
        <a:lstStyle/>
        <a:p>
          <a:pPr>
            <a:spcAft>
              <a:spcPts val="0"/>
            </a:spcAft>
          </a:pPr>
          <a:endParaRPr lang="zh-TW" altLang="zh-TW" sz="1600" dirty="0">
            <a:latin typeface="微軟正黑體" pitchFamily="34" charset="-120"/>
            <a:ea typeface="微軟正黑體" pitchFamily="34" charset="-120"/>
          </a:endParaRPr>
        </a:p>
      </dgm:t>
    </dgm:pt>
    <dgm:pt modelId="{4D847EE2-19B1-46B8-A9B4-4EF778A445FC}" type="parTrans" cxnId="{8A217980-E4A9-4940-BD9C-2409E55FB392}">
      <dgm:prSet/>
      <dgm:spPr/>
      <dgm:t>
        <a:bodyPr/>
        <a:lstStyle/>
        <a:p>
          <a:endParaRPr lang="zh-TW" altLang="en-US"/>
        </a:p>
      </dgm:t>
    </dgm:pt>
    <dgm:pt modelId="{37C42097-8E7B-4921-8431-D8D879401FAF}" type="sibTrans" cxnId="{8A217980-E4A9-4940-BD9C-2409E55FB392}">
      <dgm:prSet/>
      <dgm:spPr/>
      <dgm:t>
        <a:bodyPr/>
        <a:lstStyle/>
        <a:p>
          <a:endParaRPr lang="zh-TW" altLang="en-US"/>
        </a:p>
      </dgm:t>
    </dgm:pt>
    <dgm:pt modelId="{07572572-C97F-4ED6-90CF-52667977CB99}">
      <dgm:prSet custT="1"/>
      <dgm:spPr/>
      <dgm:t>
        <a:bodyPr/>
        <a:lstStyle/>
        <a:p>
          <a:pPr>
            <a:spcAft>
              <a:spcPts val="0"/>
            </a:spcAft>
          </a:pPr>
          <a:r>
            <a:rPr lang="zh-TW" altLang="zh-TW" sz="1600" smtClean="0">
              <a:latin typeface="微軟正黑體" pitchFamily="34" charset="-120"/>
              <a:ea typeface="微軟正黑體" pitchFamily="34" charset="-120"/>
            </a:rPr>
            <a:t>註冊第</a:t>
          </a:r>
          <a:r>
            <a:rPr lang="en-US" altLang="zh-TW" sz="1600" smtClean="0">
              <a:latin typeface="微軟正黑體" pitchFamily="34" charset="-120"/>
              <a:ea typeface="微軟正黑體" pitchFamily="34" charset="-120"/>
            </a:rPr>
            <a:t>01697093</a:t>
          </a:r>
          <a:r>
            <a:rPr lang="zh-TW" altLang="zh-TW" sz="1600" smtClean="0">
              <a:latin typeface="微軟正黑體" pitchFamily="34" charset="-120"/>
              <a:ea typeface="微軟正黑體" pitchFamily="34" charset="-120"/>
            </a:rPr>
            <a:t>號</a:t>
          </a:r>
          <a:endParaRPr lang="zh-TW" altLang="zh-TW" sz="1600" dirty="0" smtClean="0">
            <a:latin typeface="微軟正黑體" pitchFamily="34" charset="-120"/>
            <a:ea typeface="微軟正黑體" pitchFamily="34" charset="-120"/>
          </a:endParaRPr>
        </a:p>
      </dgm:t>
    </dgm:pt>
    <dgm:pt modelId="{22BD957D-1268-42AF-AFB5-EC3E41D1B586}" type="parTrans" cxnId="{8D368A03-6D6D-42FA-93C4-5945A48BC5B1}">
      <dgm:prSet/>
      <dgm:spPr/>
      <dgm:t>
        <a:bodyPr/>
        <a:lstStyle/>
        <a:p>
          <a:endParaRPr lang="zh-TW" altLang="en-US"/>
        </a:p>
      </dgm:t>
    </dgm:pt>
    <dgm:pt modelId="{148945BC-9534-428A-AC46-6C4BCAEE1FF7}" type="sibTrans" cxnId="{8D368A03-6D6D-42FA-93C4-5945A48BC5B1}">
      <dgm:prSet/>
      <dgm:spPr/>
      <dgm:t>
        <a:bodyPr/>
        <a:lstStyle/>
        <a:p>
          <a:endParaRPr lang="zh-TW" altLang="en-US"/>
        </a:p>
      </dgm:t>
    </dgm:pt>
    <dgm:pt modelId="{79E61E0E-C17F-47AA-A887-8B3129F23914}">
      <dgm:prSet custT="1"/>
      <dgm:spPr/>
      <dgm:t>
        <a:bodyPr/>
        <a:lstStyle/>
        <a:p>
          <a:r>
            <a:rPr lang="zh-TW" altLang="zh-TW" sz="1600" dirty="0" smtClean="0">
              <a:latin typeface="微軟正黑體" pitchFamily="34" charset="-120"/>
              <a:ea typeface="微軟正黑體" pitchFamily="34" charset="-120"/>
            </a:rPr>
            <a:t>臺灣自行車輸出業同業公會</a:t>
          </a:r>
        </a:p>
      </dgm:t>
    </dgm:pt>
    <dgm:pt modelId="{D446C042-E0F5-492F-9254-E87EDB152CFB}" type="parTrans" cxnId="{0B6BF932-FBF7-498D-9041-C7A4C3D444A4}">
      <dgm:prSet/>
      <dgm:spPr/>
      <dgm:t>
        <a:bodyPr/>
        <a:lstStyle/>
        <a:p>
          <a:endParaRPr lang="zh-TW" altLang="en-US"/>
        </a:p>
      </dgm:t>
    </dgm:pt>
    <dgm:pt modelId="{A702F12D-C44E-41C8-80F9-CDF934036F84}" type="sibTrans" cxnId="{0B6BF932-FBF7-498D-9041-C7A4C3D444A4}">
      <dgm:prSet/>
      <dgm:spPr/>
      <dgm:t>
        <a:bodyPr/>
        <a:lstStyle/>
        <a:p>
          <a:endParaRPr lang="zh-TW" altLang="en-US"/>
        </a:p>
      </dgm:t>
    </dgm:pt>
    <dgm:pt modelId="{A08E374B-32EE-432B-883E-266648190E46}">
      <dgm:prSet custT="1"/>
      <dgm:spPr/>
      <dgm:t>
        <a:bodyPr/>
        <a:lstStyle/>
        <a:p>
          <a:r>
            <a:rPr lang="zh-TW" altLang="zh-TW" sz="1600" dirty="0" smtClean="0">
              <a:latin typeface="微軟正黑體" pitchFamily="34" charset="-120"/>
              <a:ea typeface="微軟正黑體" pitchFamily="34" charset="-120"/>
            </a:rPr>
            <a:t>專用期間</a:t>
          </a:r>
          <a:r>
            <a:rPr lang="en-US" altLang="zh-TW" sz="1600" dirty="0" smtClean="0">
              <a:latin typeface="微軟正黑體" pitchFamily="34" charset="-120"/>
              <a:ea typeface="微軟正黑體" pitchFamily="34" charset="-120"/>
            </a:rPr>
            <a:t>:104/3/1</a:t>
          </a:r>
          <a:r>
            <a:rPr lang="zh-TW" altLang="zh-TW" sz="1600" dirty="0" smtClean="0">
              <a:latin typeface="微軟正黑體" pitchFamily="34" charset="-120"/>
              <a:ea typeface="微軟正黑體" pitchFamily="34" charset="-120"/>
            </a:rPr>
            <a:t>至 </a:t>
          </a:r>
          <a:r>
            <a:rPr lang="en-US" altLang="zh-TW" sz="1600" dirty="0" smtClean="0">
              <a:latin typeface="微軟正黑體" pitchFamily="34" charset="-120"/>
              <a:ea typeface="微軟正黑體" pitchFamily="34" charset="-120"/>
            </a:rPr>
            <a:t>114/2/28</a:t>
          </a:r>
          <a:endParaRPr lang="zh-TW" altLang="zh-TW" sz="1600" dirty="0" smtClean="0">
            <a:latin typeface="微軟正黑體" pitchFamily="34" charset="-120"/>
            <a:ea typeface="微軟正黑體" pitchFamily="34" charset="-120"/>
          </a:endParaRPr>
        </a:p>
      </dgm:t>
    </dgm:pt>
    <dgm:pt modelId="{A97E7A7E-C3A9-4170-B102-8F7612A78A22}" type="parTrans" cxnId="{9BCD84DD-8186-42B6-9FA0-AD0867F28218}">
      <dgm:prSet/>
      <dgm:spPr/>
      <dgm:t>
        <a:bodyPr/>
        <a:lstStyle/>
        <a:p>
          <a:endParaRPr lang="zh-TW" altLang="en-US"/>
        </a:p>
      </dgm:t>
    </dgm:pt>
    <dgm:pt modelId="{E39177BF-0B7E-464D-879A-8247EB708A17}" type="sibTrans" cxnId="{9BCD84DD-8186-42B6-9FA0-AD0867F28218}">
      <dgm:prSet/>
      <dgm:spPr/>
      <dgm:t>
        <a:bodyPr/>
        <a:lstStyle/>
        <a:p>
          <a:endParaRPr lang="zh-TW" altLang="en-US"/>
        </a:p>
      </dgm:t>
    </dgm:pt>
    <dgm:pt modelId="{0A282B1E-54CF-44C9-A8CD-5B3F11769C19}">
      <dgm:prSet custT="1"/>
      <dgm:spPr/>
      <dgm:t>
        <a:bodyPr/>
        <a:lstStyle/>
        <a:p>
          <a:r>
            <a:rPr lang="zh-TW" altLang="zh-TW" sz="1600" dirty="0" smtClean="0">
              <a:latin typeface="微軟正黑體" pitchFamily="34" charset="-120"/>
              <a:ea typeface="微軟正黑體" pitchFamily="34" charset="-120"/>
            </a:rPr>
            <a:t>表彰臺灣自行車輸出業同業公會會員之會籍。</a:t>
          </a:r>
        </a:p>
      </dgm:t>
    </dgm:pt>
    <dgm:pt modelId="{662392AF-C890-435A-B05C-A7B5E67FDE8D}" type="parTrans" cxnId="{58CF149C-1229-413B-879E-027E86CF9465}">
      <dgm:prSet/>
      <dgm:spPr/>
      <dgm:t>
        <a:bodyPr/>
        <a:lstStyle/>
        <a:p>
          <a:endParaRPr lang="zh-TW" altLang="en-US"/>
        </a:p>
      </dgm:t>
    </dgm:pt>
    <dgm:pt modelId="{CDE3A80C-72AB-46D9-BF2F-FDE41FA9635A}" type="sibTrans" cxnId="{58CF149C-1229-413B-879E-027E86CF9465}">
      <dgm:prSet/>
      <dgm:spPr/>
      <dgm:t>
        <a:bodyPr/>
        <a:lstStyle/>
        <a:p>
          <a:endParaRPr lang="zh-TW" altLang="en-US"/>
        </a:p>
      </dgm:t>
    </dgm:pt>
    <dgm:pt modelId="{1A381BC8-A6A9-4ECC-9DFF-C30439B0129B}" type="pres">
      <dgm:prSet presAssocID="{EF97AF2E-CEFD-4123-86E4-D165BA8F0EBA}" presName="Name0" presStyleCnt="0">
        <dgm:presLayoutVars>
          <dgm:dir/>
          <dgm:animLvl val="lvl"/>
          <dgm:resizeHandles val="exact"/>
        </dgm:presLayoutVars>
      </dgm:prSet>
      <dgm:spPr/>
      <dgm:t>
        <a:bodyPr/>
        <a:lstStyle/>
        <a:p>
          <a:endParaRPr lang="zh-TW" altLang="en-US"/>
        </a:p>
      </dgm:t>
    </dgm:pt>
    <dgm:pt modelId="{E47C3C47-8B72-4FD3-9B78-C46E710BD0D9}" type="pres">
      <dgm:prSet presAssocID="{D46196F7-CC7C-4E00-B588-29EF91B56049}" presName="linNode" presStyleCnt="0"/>
      <dgm:spPr/>
    </dgm:pt>
    <dgm:pt modelId="{6740E6EC-748F-4028-BCED-188D2E67DCC3}" type="pres">
      <dgm:prSet presAssocID="{D46196F7-CC7C-4E00-B588-29EF91B56049}" presName="parentText" presStyleLbl="node1" presStyleIdx="0" presStyleCnt="1">
        <dgm:presLayoutVars>
          <dgm:chMax val="1"/>
          <dgm:bulletEnabled val="1"/>
        </dgm:presLayoutVars>
      </dgm:prSet>
      <dgm:spPr/>
      <dgm:t>
        <a:bodyPr/>
        <a:lstStyle/>
        <a:p>
          <a:endParaRPr lang="zh-TW" altLang="en-US"/>
        </a:p>
      </dgm:t>
    </dgm:pt>
    <dgm:pt modelId="{1F32AEDE-4488-4EE1-BEBB-D9DEBB34B208}" type="pres">
      <dgm:prSet presAssocID="{D46196F7-CC7C-4E00-B588-29EF91B56049}" presName="descendantText" presStyleLbl="alignAccFollowNode1" presStyleIdx="0" presStyleCnt="1">
        <dgm:presLayoutVars>
          <dgm:bulletEnabled val="1"/>
        </dgm:presLayoutVars>
      </dgm:prSet>
      <dgm:spPr/>
      <dgm:t>
        <a:bodyPr/>
        <a:lstStyle/>
        <a:p>
          <a:endParaRPr lang="zh-TW" altLang="en-US"/>
        </a:p>
      </dgm:t>
    </dgm:pt>
  </dgm:ptLst>
  <dgm:cxnLst>
    <dgm:cxn modelId="{58CF149C-1229-413B-879E-027E86CF9465}" srcId="{D46196F7-CC7C-4E00-B588-29EF91B56049}" destId="{0A282B1E-54CF-44C9-A8CD-5B3F11769C19}" srcOrd="3" destOrd="0" parTransId="{662392AF-C890-435A-B05C-A7B5E67FDE8D}" sibTransId="{CDE3A80C-72AB-46D9-BF2F-FDE41FA9635A}"/>
    <dgm:cxn modelId="{8D368A03-6D6D-42FA-93C4-5945A48BC5B1}" srcId="{D46196F7-CC7C-4E00-B588-29EF91B56049}" destId="{07572572-C97F-4ED6-90CF-52667977CB99}" srcOrd="0" destOrd="0" parTransId="{22BD957D-1268-42AF-AFB5-EC3E41D1B586}" sibTransId="{148945BC-9534-428A-AC46-6C4BCAEE1FF7}"/>
    <dgm:cxn modelId="{8A217980-E4A9-4940-BD9C-2409E55FB392}" srcId="{EF97AF2E-CEFD-4123-86E4-D165BA8F0EBA}" destId="{D46196F7-CC7C-4E00-B588-29EF91B56049}" srcOrd="0" destOrd="0" parTransId="{4D847EE2-19B1-46B8-A9B4-4EF778A445FC}" sibTransId="{37C42097-8E7B-4921-8431-D8D879401FAF}"/>
    <dgm:cxn modelId="{DD5FFE88-1CDA-44ED-8ECA-08BFECAFB9C3}" type="presOf" srcId="{EF97AF2E-CEFD-4123-86E4-D165BA8F0EBA}" destId="{1A381BC8-A6A9-4ECC-9DFF-C30439B0129B}" srcOrd="0" destOrd="0" presId="urn:microsoft.com/office/officeart/2005/8/layout/vList5"/>
    <dgm:cxn modelId="{88DCA421-2E34-4B96-956D-0C4CACF693B4}" type="presOf" srcId="{0A282B1E-54CF-44C9-A8CD-5B3F11769C19}" destId="{1F32AEDE-4488-4EE1-BEBB-D9DEBB34B208}" srcOrd="0" destOrd="3" presId="urn:microsoft.com/office/officeart/2005/8/layout/vList5"/>
    <dgm:cxn modelId="{9BCD84DD-8186-42B6-9FA0-AD0867F28218}" srcId="{D46196F7-CC7C-4E00-B588-29EF91B56049}" destId="{A08E374B-32EE-432B-883E-266648190E46}" srcOrd="2" destOrd="0" parTransId="{A97E7A7E-C3A9-4170-B102-8F7612A78A22}" sibTransId="{E39177BF-0B7E-464D-879A-8247EB708A17}"/>
    <dgm:cxn modelId="{CCB7956F-C678-4976-88D1-4DD8A1171897}" type="presOf" srcId="{07572572-C97F-4ED6-90CF-52667977CB99}" destId="{1F32AEDE-4488-4EE1-BEBB-D9DEBB34B208}" srcOrd="0" destOrd="0" presId="urn:microsoft.com/office/officeart/2005/8/layout/vList5"/>
    <dgm:cxn modelId="{0B6BF932-FBF7-498D-9041-C7A4C3D444A4}" srcId="{D46196F7-CC7C-4E00-B588-29EF91B56049}" destId="{79E61E0E-C17F-47AA-A887-8B3129F23914}" srcOrd="1" destOrd="0" parTransId="{D446C042-E0F5-492F-9254-E87EDB152CFB}" sibTransId="{A702F12D-C44E-41C8-80F9-CDF934036F84}"/>
    <dgm:cxn modelId="{BF8F45BE-09D4-4536-B135-E05CB59F0BF7}" type="presOf" srcId="{A08E374B-32EE-432B-883E-266648190E46}" destId="{1F32AEDE-4488-4EE1-BEBB-D9DEBB34B208}" srcOrd="0" destOrd="2" presId="urn:microsoft.com/office/officeart/2005/8/layout/vList5"/>
    <dgm:cxn modelId="{495C065F-EB6C-4C85-B2AD-ADDDA5D53C17}" type="presOf" srcId="{79E61E0E-C17F-47AA-A887-8B3129F23914}" destId="{1F32AEDE-4488-4EE1-BEBB-D9DEBB34B208}" srcOrd="0" destOrd="1" presId="urn:microsoft.com/office/officeart/2005/8/layout/vList5"/>
    <dgm:cxn modelId="{15143252-B24E-44A3-A08B-EE3D17B37363}" type="presOf" srcId="{D46196F7-CC7C-4E00-B588-29EF91B56049}" destId="{6740E6EC-748F-4028-BCED-188D2E67DCC3}" srcOrd="0" destOrd="0" presId="urn:microsoft.com/office/officeart/2005/8/layout/vList5"/>
    <dgm:cxn modelId="{657D521F-709B-4422-A379-82E635C55FDD}" type="presParOf" srcId="{1A381BC8-A6A9-4ECC-9DFF-C30439B0129B}" destId="{E47C3C47-8B72-4FD3-9B78-C46E710BD0D9}" srcOrd="0" destOrd="0" presId="urn:microsoft.com/office/officeart/2005/8/layout/vList5"/>
    <dgm:cxn modelId="{E350BEFB-7F46-484A-ACB3-DC23A5A08517}" type="presParOf" srcId="{E47C3C47-8B72-4FD3-9B78-C46E710BD0D9}" destId="{6740E6EC-748F-4028-BCED-188D2E67DCC3}" srcOrd="0" destOrd="0" presId="urn:microsoft.com/office/officeart/2005/8/layout/vList5"/>
    <dgm:cxn modelId="{60076B92-2327-4927-A159-E3342B3AC37E}" type="presParOf" srcId="{E47C3C47-8B72-4FD3-9B78-C46E710BD0D9}" destId="{1F32AEDE-4488-4EE1-BEBB-D9DEBB34B2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9735BA-5CDB-46ED-A434-49A24E75AA43}" type="doc">
      <dgm:prSet loTypeId="urn:microsoft.com/office/officeart/2008/layout/VerticalCurvedList" loCatId="list" qsTypeId="urn:microsoft.com/office/officeart/2005/8/quickstyle/simple1#13" qsCatId="simple" csTypeId="urn:microsoft.com/office/officeart/2005/8/colors/colorful1#6" csCatId="colorful" phldr="1"/>
      <dgm:spPr/>
      <dgm:t>
        <a:bodyPr/>
        <a:lstStyle/>
        <a:p>
          <a:endParaRPr lang="zh-TW" altLang="en-US"/>
        </a:p>
      </dgm:t>
    </dgm:pt>
    <dgm:pt modelId="{28921874-24F4-4270-95FA-8E29106C0CBF}">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減縮相衝突之商品或服務</a:t>
          </a:r>
          <a:endParaRPr lang="zh-TW" altLang="en-US" sz="2000" dirty="0">
            <a:latin typeface="微軟正黑體" panose="020B0604030504040204" pitchFamily="34" charset="-120"/>
            <a:ea typeface="微軟正黑體" panose="020B0604030504040204" pitchFamily="34" charset="-120"/>
          </a:endParaRPr>
        </a:p>
      </dgm:t>
    </dgm:pt>
    <dgm:pt modelId="{7FB9EC3E-F4D7-43C0-BD2C-C2254FD0C84F}" type="parTrans" cxnId="{2CCB3BCE-14E8-4CE6-B0E6-C7CCD87E589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189077-69A4-4CFD-8C43-2797D26E573E}" type="sibTrans" cxnId="{2CCB3BCE-14E8-4CE6-B0E6-C7CCD87E589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D52CBF8-C0FE-44B3-8D51-A4BDEB5AA7FF}">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anose="020B0604030504040204" pitchFamily="34" charset="-120"/>
              <a:ea typeface="微軟正黑體" panose="020B0604030504040204" pitchFamily="34" charset="-120"/>
            </a:rPr>
            <a:t>取得在先商標所有人並存同意書</a:t>
          </a:r>
          <a:endParaRPr lang="zh-TW" altLang="en-US" sz="2000" dirty="0">
            <a:latin typeface="微軟正黑體" panose="020B0604030504040204" pitchFamily="34" charset="-120"/>
            <a:ea typeface="微軟正黑體" panose="020B0604030504040204" pitchFamily="34" charset="-120"/>
          </a:endParaRPr>
        </a:p>
      </dgm:t>
    </dgm:pt>
    <dgm:pt modelId="{9D237442-C7F6-4E2B-A572-19F31132FE66}" type="parTrans" cxnId="{39743225-AD0D-43D5-AA87-82DE3F6739B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C788F7B-06A1-4602-A8B8-C94FD7B7045C}" type="sibTrans" cxnId="{39743225-AD0D-43D5-AA87-82DE3F6739B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763350-7373-499B-8BCD-D3EEEF6586D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000" b="0" dirty="0" smtClean="0">
              <a:latin typeface="微軟正黑體" panose="020B0604030504040204" pitchFamily="34" charset="-120"/>
              <a:ea typeface="微軟正黑體" panose="020B0604030504040204" pitchFamily="34" charset="-120"/>
            </a:rPr>
            <a:t>分割為二個以上的註冊申請案</a:t>
          </a:r>
          <a:endParaRPr lang="zh-TW" altLang="en-US" sz="2000" dirty="0" smtClean="0">
            <a:latin typeface="微軟正黑體" panose="020B0604030504040204" pitchFamily="34" charset="-120"/>
            <a:ea typeface="微軟正黑體" panose="020B0604030504040204" pitchFamily="34" charset="-120"/>
          </a:endParaRPr>
        </a:p>
      </dgm:t>
    </dgm:pt>
    <dgm:pt modelId="{FA2CCE25-F964-4A37-9D03-E3E4702D841F}" type="parTrans" cxnId="{30D6D1D7-4D45-4F79-B9FA-1B5511D23EA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99947A5-9E15-4563-9B2F-93EFE14CD0DE}" type="sibTrans" cxnId="{30D6D1D7-4D45-4F79-B9FA-1B5511D23EA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0D19F8-9E62-4136-9F0F-C9A8DF263242}">
      <dgm:prSet custT="1"/>
      <dgm:spPr/>
      <dgm:t>
        <a:bodyPr/>
        <a:lstStyle/>
        <a:p>
          <a:r>
            <a:rPr lang="zh-TW" altLang="en-US" sz="2000" dirty="0" smtClean="0">
              <a:latin typeface="微軟正黑體" panose="020B0604030504040204" pitchFamily="34" charset="-120"/>
              <a:ea typeface="微軟正黑體" panose="020B0604030504040204" pitchFamily="34" charset="-120"/>
            </a:rPr>
            <a:t>對在先商標提出爭議案件</a:t>
          </a:r>
          <a:endParaRPr lang="zh-TW" altLang="en-US" sz="2000" dirty="0">
            <a:latin typeface="微軟正黑體" panose="020B0604030504040204" pitchFamily="34" charset="-120"/>
            <a:ea typeface="微軟正黑體" panose="020B0604030504040204" pitchFamily="34" charset="-120"/>
          </a:endParaRPr>
        </a:p>
      </dgm:t>
    </dgm:pt>
    <dgm:pt modelId="{ECE8ECE5-8685-4BC8-9E59-4CCD881137CF}" type="parTrans" cxnId="{ED524DD8-5154-4618-AD67-937667045CD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A638C9-B349-4E05-BFCD-F1AD928B32A2}" type="sibTrans" cxnId="{ED524DD8-5154-4618-AD67-937667045CD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0E1EA79-F845-4191-B467-A11DA37C015A}">
      <dgm:prSet custT="1"/>
      <dgm:spPr/>
      <dgm:t>
        <a:bodyPr/>
        <a:lstStyle/>
        <a:p>
          <a:r>
            <a:rPr lang="zh-TW" altLang="en-US" sz="1600" dirty="0" smtClean="0">
              <a:solidFill>
                <a:schemeClr val="tx1"/>
              </a:solidFill>
              <a:latin typeface="微軟正黑體" panose="020B0604030504040204" pitchFamily="34" charset="-120"/>
              <a:ea typeface="微軟正黑體" panose="020B0604030504040204" pitchFamily="34" charset="-120"/>
            </a:rPr>
            <a:t>先使用商標被搶註或在先註冊商標未真實使用等</a:t>
          </a:r>
          <a:endParaRPr lang="zh-TW" altLang="en-US" sz="1600" dirty="0">
            <a:solidFill>
              <a:schemeClr val="tx1"/>
            </a:solidFill>
            <a:latin typeface="微軟正黑體" panose="020B0604030504040204" pitchFamily="34" charset="-120"/>
            <a:ea typeface="微軟正黑體" panose="020B0604030504040204" pitchFamily="34" charset="-120"/>
          </a:endParaRPr>
        </a:p>
      </dgm:t>
    </dgm:pt>
    <dgm:pt modelId="{02207934-2347-4D59-B30F-40A53466485D}" type="parTrans" cxnId="{75FC1C83-BDB3-4FD0-93A3-662C052EA6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DAB013-0840-400F-BC15-4615018DCBA4}" type="sibTrans" cxnId="{75FC1C83-BDB3-4FD0-93A3-662C052EA6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3B85629-C0FD-45C8-B790-12CD1FB4AF96}">
      <dgm:prSet custT="1"/>
      <dgm:spPr/>
      <dgm:t>
        <a:bodyPr/>
        <a:lstStyle/>
        <a:p>
          <a:pPr marL="0" marR="0" indent="0" defTabSz="914400" eaLnBrk="1" fontAlgn="auto" latinLnBrk="0" hangingPunct="1">
            <a:lnSpc>
              <a:spcPts val="2400"/>
            </a:lnSpc>
            <a:spcBef>
              <a:spcPts val="600"/>
            </a:spcBef>
            <a:spcAft>
              <a:spcPts val="0"/>
            </a:spcAft>
            <a:buClrTx/>
            <a:buSzTx/>
            <a:buFontTx/>
            <a:buNone/>
            <a:tabLst/>
            <a:defRPr/>
          </a:pPr>
          <a:r>
            <a:rPr lang="zh-TW" altLang="en-US" sz="1600" dirty="0" smtClean="0">
              <a:solidFill>
                <a:schemeClr val="tx1"/>
              </a:solidFill>
              <a:latin typeface="微軟正黑體" panose="020B0604030504040204" pitchFamily="34" charset="-120"/>
              <a:ea typeface="微軟正黑體" panose="020B0604030504040204" pitchFamily="34" charset="-120"/>
            </a:rPr>
            <a:t>若有顯屬不當情形不得並存。例如：相同商標使用於同一商品；在先</a:t>
          </a:r>
          <a:r>
            <a:rPr kumimoji="1" lang="zh-TW" altLang="zh-TW" sz="1600" b="0" i="0" u="none" strike="noStrike" cap="none" normalizeH="0" baseline="0" dirty="0" smtClean="0">
              <a:ln/>
              <a:solidFill>
                <a:schemeClr val="tx1"/>
              </a:solidFill>
              <a:effectLst/>
              <a:latin typeface="微軟正黑體" panose="020B0604030504040204" pitchFamily="34" charset="-120"/>
              <a:ea typeface="微軟正黑體" panose="020B0604030504040204" pitchFamily="34" charset="-120"/>
            </a:rPr>
            <a:t>註冊商標業經法院禁止處分</a:t>
          </a:r>
          <a:r>
            <a:rPr kumimoji="1" lang="zh-TW" altLang="en-US" sz="1600" b="0" i="0" u="none" strike="noStrike" cap="none" normalizeH="0" baseline="0" dirty="0" smtClean="0">
              <a:ln/>
              <a:solidFill>
                <a:schemeClr val="tx1"/>
              </a:solidFill>
              <a:effectLst/>
              <a:latin typeface="微軟正黑體" panose="020B0604030504040204" pitchFamily="34" charset="-120"/>
              <a:ea typeface="微軟正黑體" panose="020B0604030504040204" pitchFamily="34" charset="-120"/>
            </a:rPr>
            <a:t>等</a:t>
          </a:r>
          <a:endParaRPr lang="zh-TW" altLang="en-US" sz="1600" dirty="0">
            <a:solidFill>
              <a:schemeClr val="tx1"/>
            </a:solidFill>
            <a:latin typeface="微軟正黑體" panose="020B0604030504040204" pitchFamily="34" charset="-120"/>
            <a:ea typeface="微軟正黑體" panose="020B0604030504040204" pitchFamily="34" charset="-120"/>
          </a:endParaRPr>
        </a:p>
      </dgm:t>
    </dgm:pt>
    <dgm:pt modelId="{00C163EF-063B-4212-AF9B-749467A93013}" type="sibTrans" cxnId="{5DE7A2EF-6DE4-47E3-BC93-E9EEB2B6B34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F45273-BECE-49BC-BF40-7F91A5F59F20}" type="parTrans" cxnId="{5DE7A2EF-6DE4-47E3-BC93-E9EEB2B6B34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61BE6D6-8A32-4188-93DC-16B6BBCC78A4}" type="pres">
      <dgm:prSet presAssocID="{239735BA-5CDB-46ED-A434-49A24E75AA43}" presName="Name0" presStyleCnt="0">
        <dgm:presLayoutVars>
          <dgm:chMax val="7"/>
          <dgm:chPref val="7"/>
          <dgm:dir/>
        </dgm:presLayoutVars>
      </dgm:prSet>
      <dgm:spPr/>
      <dgm:t>
        <a:bodyPr/>
        <a:lstStyle/>
        <a:p>
          <a:endParaRPr lang="zh-TW" altLang="en-US"/>
        </a:p>
      </dgm:t>
    </dgm:pt>
    <dgm:pt modelId="{9894262D-925C-4A23-B13E-AC1C07EC1DE9}" type="pres">
      <dgm:prSet presAssocID="{239735BA-5CDB-46ED-A434-49A24E75AA43}" presName="Name1" presStyleCnt="0"/>
      <dgm:spPr/>
    </dgm:pt>
    <dgm:pt modelId="{A34AEBF0-0970-4D0F-BD21-C2FEF8F90BB3}" type="pres">
      <dgm:prSet presAssocID="{239735BA-5CDB-46ED-A434-49A24E75AA43}" presName="cycle" presStyleCnt="0"/>
      <dgm:spPr/>
    </dgm:pt>
    <dgm:pt modelId="{04137658-A1FE-4606-8680-06EED9F2C6A5}" type="pres">
      <dgm:prSet presAssocID="{239735BA-5CDB-46ED-A434-49A24E75AA43}" presName="srcNode" presStyleLbl="node1" presStyleIdx="0" presStyleCnt="4"/>
      <dgm:spPr/>
    </dgm:pt>
    <dgm:pt modelId="{0B571EFB-8788-46D8-9102-5E0FEBF5A34F}" type="pres">
      <dgm:prSet presAssocID="{239735BA-5CDB-46ED-A434-49A24E75AA43}" presName="conn" presStyleLbl="parChTrans1D2" presStyleIdx="0" presStyleCnt="1"/>
      <dgm:spPr/>
      <dgm:t>
        <a:bodyPr/>
        <a:lstStyle/>
        <a:p>
          <a:endParaRPr lang="zh-TW" altLang="en-US"/>
        </a:p>
      </dgm:t>
    </dgm:pt>
    <dgm:pt modelId="{8FE34FC0-9E79-470D-B6AA-540D28CD7ED9}" type="pres">
      <dgm:prSet presAssocID="{239735BA-5CDB-46ED-A434-49A24E75AA43}" presName="extraNode" presStyleLbl="node1" presStyleIdx="0" presStyleCnt="4"/>
      <dgm:spPr/>
    </dgm:pt>
    <dgm:pt modelId="{0D7765A2-6A0F-4B21-A0A5-9187999AC45D}" type="pres">
      <dgm:prSet presAssocID="{239735BA-5CDB-46ED-A434-49A24E75AA43}" presName="dstNode" presStyleLbl="node1" presStyleIdx="0" presStyleCnt="4"/>
      <dgm:spPr/>
    </dgm:pt>
    <dgm:pt modelId="{1D9D6954-729A-4ACD-89FA-658EB978B402}" type="pres">
      <dgm:prSet presAssocID="{28921874-24F4-4270-95FA-8E29106C0CBF}" presName="text_1" presStyleLbl="node1" presStyleIdx="0" presStyleCnt="4" custScaleX="82645" custScaleY="82645" custLinFactNeighborX="-4644" custLinFactNeighborY="-6369">
        <dgm:presLayoutVars>
          <dgm:bulletEnabled val="1"/>
        </dgm:presLayoutVars>
      </dgm:prSet>
      <dgm:spPr/>
      <dgm:t>
        <a:bodyPr/>
        <a:lstStyle/>
        <a:p>
          <a:endParaRPr lang="zh-TW" altLang="en-US"/>
        </a:p>
      </dgm:t>
    </dgm:pt>
    <dgm:pt modelId="{0B85C05E-6CE5-4A31-94D8-6C5E55061EF0}" type="pres">
      <dgm:prSet presAssocID="{28921874-24F4-4270-95FA-8E29106C0CBF}" presName="accent_1" presStyleCnt="0"/>
      <dgm:spPr/>
    </dgm:pt>
    <dgm:pt modelId="{099BE312-417E-41D5-95CF-436804D10E46}" type="pres">
      <dgm:prSet presAssocID="{28921874-24F4-4270-95FA-8E29106C0CBF}" presName="accentRepeatNode" presStyleLbl="solidFgAcc1" presStyleIdx="0" presStyleCnt="4"/>
      <dgm:spPr/>
    </dgm:pt>
    <dgm:pt modelId="{1CE0507E-59C2-43C0-814C-3A45EAD79CBD}" type="pres">
      <dgm:prSet presAssocID="{60763350-7373-499B-8BCD-D3EEEF6586D5}" presName="text_2" presStyleLbl="node1" presStyleIdx="1" presStyleCnt="4" custScaleX="82645" custScaleY="82645" custLinFactNeighborX="-4914" custLinFactNeighborY="-6369">
        <dgm:presLayoutVars>
          <dgm:bulletEnabled val="1"/>
        </dgm:presLayoutVars>
      </dgm:prSet>
      <dgm:spPr/>
      <dgm:t>
        <a:bodyPr/>
        <a:lstStyle/>
        <a:p>
          <a:endParaRPr lang="zh-TW" altLang="en-US"/>
        </a:p>
      </dgm:t>
    </dgm:pt>
    <dgm:pt modelId="{4A436F63-BEAD-41B8-B2B9-C54195EFDB13}" type="pres">
      <dgm:prSet presAssocID="{60763350-7373-499B-8BCD-D3EEEF6586D5}" presName="accent_2" presStyleCnt="0"/>
      <dgm:spPr/>
    </dgm:pt>
    <dgm:pt modelId="{A2F52D74-4C4A-4230-9AFB-35AA02881288}" type="pres">
      <dgm:prSet presAssocID="{60763350-7373-499B-8BCD-D3EEEF6586D5}" presName="accentRepeatNode" presStyleLbl="solidFgAcc1" presStyleIdx="1" presStyleCnt="4"/>
      <dgm:spPr/>
    </dgm:pt>
    <dgm:pt modelId="{704E219A-764F-4D0C-B9F2-65AC076C00AE}" type="pres">
      <dgm:prSet presAssocID="{FD52CBF8-C0FE-44B3-8D51-A4BDEB5AA7FF}" presName="text_3" presStyleLbl="node1" presStyleIdx="2" presStyleCnt="4" custScaleX="82645" custScaleY="82645" custLinFactNeighborX="-4732" custLinFactNeighborY="-10615">
        <dgm:presLayoutVars>
          <dgm:bulletEnabled val="1"/>
        </dgm:presLayoutVars>
      </dgm:prSet>
      <dgm:spPr/>
      <dgm:t>
        <a:bodyPr/>
        <a:lstStyle/>
        <a:p>
          <a:endParaRPr lang="zh-TW" altLang="en-US"/>
        </a:p>
      </dgm:t>
    </dgm:pt>
    <dgm:pt modelId="{4434A971-BCA9-4BC7-965F-21FBE27812FB}" type="pres">
      <dgm:prSet presAssocID="{FD52CBF8-C0FE-44B3-8D51-A4BDEB5AA7FF}" presName="accent_3" presStyleCnt="0"/>
      <dgm:spPr/>
    </dgm:pt>
    <dgm:pt modelId="{C7A82278-77C3-4EBC-96FE-66BA5063446A}" type="pres">
      <dgm:prSet presAssocID="{FD52CBF8-C0FE-44B3-8D51-A4BDEB5AA7FF}" presName="accentRepeatNode" presStyleLbl="solidFgAcc1" presStyleIdx="2" presStyleCnt="4"/>
      <dgm:spPr/>
    </dgm:pt>
    <dgm:pt modelId="{C6E234B8-2C4A-4E78-BB43-06D40D3CBD17}" type="pres">
      <dgm:prSet presAssocID="{A00D19F8-9E62-4136-9F0F-C9A8DF263242}" presName="text_4" presStyleLbl="node1" presStyleIdx="3" presStyleCnt="4" custScaleX="82645" custScaleY="82645" custLinFactNeighborX="-3956" custLinFactNeighborY="4246">
        <dgm:presLayoutVars>
          <dgm:bulletEnabled val="1"/>
        </dgm:presLayoutVars>
      </dgm:prSet>
      <dgm:spPr/>
      <dgm:t>
        <a:bodyPr/>
        <a:lstStyle/>
        <a:p>
          <a:endParaRPr lang="zh-TW" altLang="en-US"/>
        </a:p>
      </dgm:t>
    </dgm:pt>
    <dgm:pt modelId="{796831A0-8D42-41A1-B506-2F6CDF8F7C22}" type="pres">
      <dgm:prSet presAssocID="{A00D19F8-9E62-4136-9F0F-C9A8DF263242}" presName="accent_4" presStyleCnt="0"/>
      <dgm:spPr/>
    </dgm:pt>
    <dgm:pt modelId="{3A61DFDE-3395-404B-A552-1FB3772200ED}" type="pres">
      <dgm:prSet presAssocID="{A00D19F8-9E62-4136-9F0F-C9A8DF263242}" presName="accentRepeatNode" presStyleLbl="solidFgAcc1" presStyleIdx="3" presStyleCnt="4"/>
      <dgm:spPr/>
    </dgm:pt>
  </dgm:ptLst>
  <dgm:cxnLst>
    <dgm:cxn modelId="{9137835A-797B-414F-B5CA-E21867A6B95F}" type="presOf" srcId="{83B85629-C0FD-45C8-B790-12CD1FB4AF96}" destId="{704E219A-764F-4D0C-B9F2-65AC076C00AE}" srcOrd="0" destOrd="1" presId="urn:microsoft.com/office/officeart/2008/layout/VerticalCurvedList"/>
    <dgm:cxn modelId="{C9ABABC6-9D75-4467-AE1F-24F14D9239E2}" type="presOf" srcId="{A00D19F8-9E62-4136-9F0F-C9A8DF263242}" destId="{C6E234B8-2C4A-4E78-BB43-06D40D3CBD17}" srcOrd="0" destOrd="0" presId="urn:microsoft.com/office/officeart/2008/layout/VerticalCurvedList"/>
    <dgm:cxn modelId="{F4AA4F94-418F-4ACE-98AB-F8842272FE38}" type="presOf" srcId="{E0E1EA79-F845-4191-B467-A11DA37C015A}" destId="{C6E234B8-2C4A-4E78-BB43-06D40D3CBD17}" srcOrd="0" destOrd="1" presId="urn:microsoft.com/office/officeart/2008/layout/VerticalCurvedList"/>
    <dgm:cxn modelId="{5DE7A2EF-6DE4-47E3-BC93-E9EEB2B6B34A}" srcId="{FD52CBF8-C0FE-44B3-8D51-A4BDEB5AA7FF}" destId="{83B85629-C0FD-45C8-B790-12CD1FB4AF96}" srcOrd="0" destOrd="0" parTransId="{4EF45273-BECE-49BC-BF40-7F91A5F59F20}" sibTransId="{00C163EF-063B-4212-AF9B-749467A93013}"/>
    <dgm:cxn modelId="{ED1870E3-8E0B-40E9-BB46-BA845D17A98B}" type="presOf" srcId="{4E189077-69A4-4CFD-8C43-2797D26E573E}" destId="{0B571EFB-8788-46D8-9102-5E0FEBF5A34F}" srcOrd="0" destOrd="0" presId="urn:microsoft.com/office/officeart/2008/layout/VerticalCurvedList"/>
    <dgm:cxn modelId="{30D6D1D7-4D45-4F79-B9FA-1B5511D23EA8}" srcId="{239735BA-5CDB-46ED-A434-49A24E75AA43}" destId="{60763350-7373-499B-8BCD-D3EEEF6586D5}" srcOrd="1" destOrd="0" parTransId="{FA2CCE25-F964-4A37-9D03-E3E4702D841F}" sibTransId="{F99947A5-9E15-4563-9B2F-93EFE14CD0DE}"/>
    <dgm:cxn modelId="{DFAB373F-D03D-457A-AF88-487EA8A4A59A}" type="presOf" srcId="{239735BA-5CDB-46ED-A434-49A24E75AA43}" destId="{F61BE6D6-8A32-4188-93DC-16B6BBCC78A4}" srcOrd="0" destOrd="0" presId="urn:microsoft.com/office/officeart/2008/layout/VerticalCurvedList"/>
    <dgm:cxn modelId="{DA31DECA-E5F3-49F8-9F7F-1B5EC328D5C6}" type="presOf" srcId="{60763350-7373-499B-8BCD-D3EEEF6586D5}" destId="{1CE0507E-59C2-43C0-814C-3A45EAD79CBD}" srcOrd="0" destOrd="0" presId="urn:microsoft.com/office/officeart/2008/layout/VerticalCurvedList"/>
    <dgm:cxn modelId="{75FC1C83-BDB3-4FD0-93A3-662C052EA6FE}" srcId="{A00D19F8-9E62-4136-9F0F-C9A8DF263242}" destId="{E0E1EA79-F845-4191-B467-A11DA37C015A}" srcOrd="0" destOrd="0" parTransId="{02207934-2347-4D59-B30F-40A53466485D}" sibTransId="{C0DAB013-0840-400F-BC15-4615018DCBA4}"/>
    <dgm:cxn modelId="{8E019247-A975-4976-9DCD-98233767F21D}" type="presOf" srcId="{28921874-24F4-4270-95FA-8E29106C0CBF}" destId="{1D9D6954-729A-4ACD-89FA-658EB978B402}" srcOrd="0" destOrd="0" presId="urn:microsoft.com/office/officeart/2008/layout/VerticalCurvedList"/>
    <dgm:cxn modelId="{B065D5D0-E75C-4ACD-B2A3-36F277278809}" type="presOf" srcId="{FD52CBF8-C0FE-44B3-8D51-A4BDEB5AA7FF}" destId="{704E219A-764F-4D0C-B9F2-65AC076C00AE}" srcOrd="0" destOrd="0" presId="urn:microsoft.com/office/officeart/2008/layout/VerticalCurvedList"/>
    <dgm:cxn modelId="{39743225-AD0D-43D5-AA87-82DE3F6739B4}" srcId="{239735BA-5CDB-46ED-A434-49A24E75AA43}" destId="{FD52CBF8-C0FE-44B3-8D51-A4BDEB5AA7FF}" srcOrd="2" destOrd="0" parTransId="{9D237442-C7F6-4E2B-A572-19F31132FE66}" sibTransId="{FC788F7B-06A1-4602-A8B8-C94FD7B7045C}"/>
    <dgm:cxn modelId="{2CCB3BCE-14E8-4CE6-B0E6-C7CCD87E5896}" srcId="{239735BA-5CDB-46ED-A434-49A24E75AA43}" destId="{28921874-24F4-4270-95FA-8E29106C0CBF}" srcOrd="0" destOrd="0" parTransId="{7FB9EC3E-F4D7-43C0-BD2C-C2254FD0C84F}" sibTransId="{4E189077-69A4-4CFD-8C43-2797D26E573E}"/>
    <dgm:cxn modelId="{ED524DD8-5154-4618-AD67-937667045CDB}" srcId="{239735BA-5CDB-46ED-A434-49A24E75AA43}" destId="{A00D19F8-9E62-4136-9F0F-C9A8DF263242}" srcOrd="3" destOrd="0" parTransId="{ECE8ECE5-8685-4BC8-9E59-4CCD881137CF}" sibTransId="{77A638C9-B349-4E05-BFCD-F1AD928B32A2}"/>
    <dgm:cxn modelId="{B79FC24E-0D53-41D5-96F3-94E6BC0BC3BC}" type="presParOf" srcId="{F61BE6D6-8A32-4188-93DC-16B6BBCC78A4}" destId="{9894262D-925C-4A23-B13E-AC1C07EC1DE9}" srcOrd="0" destOrd="0" presId="urn:microsoft.com/office/officeart/2008/layout/VerticalCurvedList"/>
    <dgm:cxn modelId="{330DBB3E-D39E-4068-B4D9-ACD84F9FF190}" type="presParOf" srcId="{9894262D-925C-4A23-B13E-AC1C07EC1DE9}" destId="{A34AEBF0-0970-4D0F-BD21-C2FEF8F90BB3}" srcOrd="0" destOrd="0" presId="urn:microsoft.com/office/officeart/2008/layout/VerticalCurvedList"/>
    <dgm:cxn modelId="{865B8570-AF24-4937-9541-459F087DFDA1}" type="presParOf" srcId="{A34AEBF0-0970-4D0F-BD21-C2FEF8F90BB3}" destId="{04137658-A1FE-4606-8680-06EED9F2C6A5}" srcOrd="0" destOrd="0" presId="urn:microsoft.com/office/officeart/2008/layout/VerticalCurvedList"/>
    <dgm:cxn modelId="{76C302C9-7F6F-4A25-B9AD-FD62BD1DC33A}" type="presParOf" srcId="{A34AEBF0-0970-4D0F-BD21-C2FEF8F90BB3}" destId="{0B571EFB-8788-46D8-9102-5E0FEBF5A34F}" srcOrd="1" destOrd="0" presId="urn:microsoft.com/office/officeart/2008/layout/VerticalCurvedList"/>
    <dgm:cxn modelId="{9D4023C6-71F8-4182-9545-46922E1663E2}" type="presParOf" srcId="{A34AEBF0-0970-4D0F-BD21-C2FEF8F90BB3}" destId="{8FE34FC0-9E79-470D-B6AA-540D28CD7ED9}" srcOrd="2" destOrd="0" presId="urn:microsoft.com/office/officeart/2008/layout/VerticalCurvedList"/>
    <dgm:cxn modelId="{DA597C48-232C-4BC7-B9AA-D66863DCE072}" type="presParOf" srcId="{A34AEBF0-0970-4D0F-BD21-C2FEF8F90BB3}" destId="{0D7765A2-6A0F-4B21-A0A5-9187999AC45D}" srcOrd="3" destOrd="0" presId="urn:microsoft.com/office/officeart/2008/layout/VerticalCurvedList"/>
    <dgm:cxn modelId="{A63A51FB-AFCB-4805-B0B3-84D6DD5DA1C9}" type="presParOf" srcId="{9894262D-925C-4A23-B13E-AC1C07EC1DE9}" destId="{1D9D6954-729A-4ACD-89FA-658EB978B402}" srcOrd="1" destOrd="0" presId="urn:microsoft.com/office/officeart/2008/layout/VerticalCurvedList"/>
    <dgm:cxn modelId="{4DC72F6F-1529-415D-A317-77146BC82466}" type="presParOf" srcId="{9894262D-925C-4A23-B13E-AC1C07EC1DE9}" destId="{0B85C05E-6CE5-4A31-94D8-6C5E55061EF0}" srcOrd="2" destOrd="0" presId="urn:microsoft.com/office/officeart/2008/layout/VerticalCurvedList"/>
    <dgm:cxn modelId="{C53D5561-B564-4700-9CE7-F4853F89473E}" type="presParOf" srcId="{0B85C05E-6CE5-4A31-94D8-6C5E55061EF0}" destId="{099BE312-417E-41D5-95CF-436804D10E46}" srcOrd="0" destOrd="0" presId="urn:microsoft.com/office/officeart/2008/layout/VerticalCurvedList"/>
    <dgm:cxn modelId="{6D2A39C4-4D4F-4D1F-912D-C953F99C334E}" type="presParOf" srcId="{9894262D-925C-4A23-B13E-AC1C07EC1DE9}" destId="{1CE0507E-59C2-43C0-814C-3A45EAD79CBD}" srcOrd="3" destOrd="0" presId="urn:microsoft.com/office/officeart/2008/layout/VerticalCurvedList"/>
    <dgm:cxn modelId="{4E25DB0E-ED5C-46DB-B6F1-505AE8AAB99F}" type="presParOf" srcId="{9894262D-925C-4A23-B13E-AC1C07EC1DE9}" destId="{4A436F63-BEAD-41B8-B2B9-C54195EFDB13}" srcOrd="4" destOrd="0" presId="urn:microsoft.com/office/officeart/2008/layout/VerticalCurvedList"/>
    <dgm:cxn modelId="{77912022-DED0-4F28-9B96-2B868BF9F276}" type="presParOf" srcId="{4A436F63-BEAD-41B8-B2B9-C54195EFDB13}" destId="{A2F52D74-4C4A-4230-9AFB-35AA02881288}" srcOrd="0" destOrd="0" presId="urn:microsoft.com/office/officeart/2008/layout/VerticalCurvedList"/>
    <dgm:cxn modelId="{F6C2CDD8-4889-487F-8279-079F27FED9C9}" type="presParOf" srcId="{9894262D-925C-4A23-B13E-AC1C07EC1DE9}" destId="{704E219A-764F-4D0C-B9F2-65AC076C00AE}" srcOrd="5" destOrd="0" presId="urn:microsoft.com/office/officeart/2008/layout/VerticalCurvedList"/>
    <dgm:cxn modelId="{C5491455-9011-4633-B8FC-0EA680A0D495}" type="presParOf" srcId="{9894262D-925C-4A23-B13E-AC1C07EC1DE9}" destId="{4434A971-BCA9-4BC7-965F-21FBE27812FB}" srcOrd="6" destOrd="0" presId="urn:microsoft.com/office/officeart/2008/layout/VerticalCurvedList"/>
    <dgm:cxn modelId="{361F82B0-A690-44EC-823E-29453F7236B8}" type="presParOf" srcId="{4434A971-BCA9-4BC7-965F-21FBE27812FB}" destId="{C7A82278-77C3-4EBC-96FE-66BA5063446A}" srcOrd="0" destOrd="0" presId="urn:microsoft.com/office/officeart/2008/layout/VerticalCurvedList"/>
    <dgm:cxn modelId="{D4989BA5-DC6B-4368-A868-9E6C5746AFF0}" type="presParOf" srcId="{9894262D-925C-4A23-B13E-AC1C07EC1DE9}" destId="{C6E234B8-2C4A-4E78-BB43-06D40D3CBD17}" srcOrd="7" destOrd="0" presId="urn:microsoft.com/office/officeart/2008/layout/VerticalCurvedList"/>
    <dgm:cxn modelId="{D9B1616D-D011-4D09-AAAF-6AF58CCE53E4}" type="presParOf" srcId="{9894262D-925C-4A23-B13E-AC1C07EC1DE9}" destId="{796831A0-8D42-41A1-B506-2F6CDF8F7C22}" srcOrd="8" destOrd="0" presId="urn:microsoft.com/office/officeart/2008/layout/VerticalCurvedList"/>
    <dgm:cxn modelId="{FE811269-D030-4D97-826C-5D84A6E49AAF}" type="presParOf" srcId="{796831A0-8D42-41A1-B506-2F6CDF8F7C22}" destId="{3A61DFDE-3395-404B-A552-1FB3772200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0856AB-62AC-4739-9AFF-CD09239A1895}" type="doc">
      <dgm:prSet loTypeId="urn:microsoft.com/office/officeart/2005/8/layout/radial4" loCatId="relationship" qsTypeId="urn:microsoft.com/office/officeart/2005/8/quickstyle/simple3" qsCatId="simple" csTypeId="urn:microsoft.com/office/officeart/2005/8/colors/colorful5" csCatId="colorful" phldr="1"/>
      <dgm:spPr>
        <a:scene3d>
          <a:camera prst="orthographicFront">
            <a:rot lat="0" lon="0" rev="0"/>
          </a:camera>
          <a:lightRig rig="threePt" dir="t"/>
        </a:scene3d>
      </dgm:spPr>
      <dgm:t>
        <a:bodyPr/>
        <a:lstStyle/>
        <a:p>
          <a:endParaRPr lang="zh-TW" altLang="en-US"/>
        </a:p>
      </dgm:t>
    </dgm:pt>
    <dgm:pt modelId="{FF0F19DF-89F6-4D44-B72E-D87FD4662FB4}">
      <dgm:prSet phldrT="[文字]" custT="1"/>
      <dgm:spPr>
        <a:sp3d prstMaterial="dkEdge">
          <a:bevelT w="31750" h="38100"/>
          <a:bevelB w="63500"/>
          <a:contourClr>
            <a:schemeClr val="bg1"/>
          </a:contourClr>
        </a:sp3d>
      </dgm:spPr>
      <dgm:t>
        <a:bodyPr/>
        <a:lstStyle/>
        <a:p>
          <a:pPr algn="ctr" defTabSz="1066800">
            <a:lnSpc>
              <a:spcPct val="90000"/>
            </a:lnSpc>
            <a:spcBef>
              <a:spcPct val="0"/>
            </a:spcBef>
            <a:spcAft>
              <a:spcPct val="35000"/>
            </a:spcAft>
          </a:pPr>
          <a:r>
            <a:rPr lang="zh-TW" altLang="en-US" sz="2400" b="1" dirty="0" smtClean="0">
              <a:latin typeface="微軟正黑體" panose="020B0604030504040204" pitchFamily="34" charset="-120"/>
              <a:ea typeface="微軟正黑體" panose="020B0604030504040204" pitchFamily="34" charset="-120"/>
            </a:rPr>
            <a:t>商標權</a:t>
          </a:r>
          <a:endParaRPr lang="en-US" altLang="zh-TW" sz="1400" b="1" dirty="0" smtClean="0">
            <a:latin typeface="微軟正黑體" panose="020B0604030504040204" pitchFamily="34" charset="-120"/>
            <a:ea typeface="微軟正黑體" panose="020B0604030504040204" pitchFamily="34" charset="-120"/>
          </a:endParaRPr>
        </a:p>
        <a:p>
          <a:pPr marL="88900" marR="0" indent="0" algn="l" defTabSz="914400" eaLnBrk="1" fontAlgn="auto" latinLnBrk="0" hangingPunct="1">
            <a:lnSpc>
              <a:spcPts val="1600"/>
            </a:lnSpc>
            <a:spcBef>
              <a:spcPts val="0"/>
            </a:spcBef>
            <a:spcAft>
              <a:spcPts val="0"/>
            </a:spcAft>
            <a:buClrTx/>
            <a:buSzTx/>
            <a:buFontTx/>
            <a:buNone/>
            <a:tabLst/>
            <a:defRPr/>
          </a:pPr>
          <a:r>
            <a:rPr lang="zh-TW" altLang="en-US" sz="1600" dirty="0" smtClean="0">
              <a:latin typeface="微軟正黑體" panose="020B0604030504040204" pitchFamily="34" charset="-120"/>
              <a:ea typeface="微軟正黑體" panose="020B0604030504040204" pitchFamily="34" charset="-120"/>
            </a:rPr>
            <a:t>異動未經登記者，不得對抗第三人</a:t>
          </a:r>
          <a:endParaRPr lang="zh-TW" altLang="en-US" sz="1600" dirty="0">
            <a:latin typeface="微軟正黑體" panose="020B0604030504040204" pitchFamily="34" charset="-120"/>
            <a:ea typeface="微軟正黑體" panose="020B0604030504040204" pitchFamily="34" charset="-120"/>
          </a:endParaRPr>
        </a:p>
      </dgm:t>
    </dgm:pt>
    <dgm:pt modelId="{08F40420-3CBC-4058-B360-648FFA1CC144}" type="parTrans" cxnId="{96B892DE-B64D-4E9B-9F1C-A114CE656A30}">
      <dgm:prSet/>
      <dgm:spPr/>
      <dgm:t>
        <a:bodyPr/>
        <a:lstStyle/>
        <a:p>
          <a:endParaRPr lang="zh-TW" altLang="en-US"/>
        </a:p>
      </dgm:t>
    </dgm:pt>
    <dgm:pt modelId="{1EB0D600-0031-4236-BE11-A1CBF2C6516D}" type="sibTrans" cxnId="{96B892DE-B64D-4E9B-9F1C-A114CE656A30}">
      <dgm:prSet/>
      <dgm:spPr/>
      <dgm:t>
        <a:bodyPr/>
        <a:lstStyle/>
        <a:p>
          <a:endParaRPr lang="zh-TW" altLang="en-US"/>
        </a:p>
      </dgm:t>
    </dgm:pt>
    <dgm:pt modelId="{4D09FF92-817C-4BB7-99EB-BBC6B825DEE3}">
      <dgm:prSet phldrT="[文字]" custT="1"/>
      <dgm:spPr>
        <a:sp3d prstMaterial="dkEdge">
          <a:bevelT w="31750" h="38100"/>
          <a:bevelB w="63500"/>
          <a:contourClr>
            <a:schemeClr val="bg1"/>
          </a:contourClr>
        </a:sp3d>
      </dgm:spPr>
      <dgm:t>
        <a:bodyPr/>
        <a:lstStyle/>
        <a:p>
          <a:pPr algn="ctr" defTabSz="800100">
            <a:lnSpc>
              <a:spcPct val="90000"/>
            </a:lnSpc>
            <a:spcBef>
              <a:spcPts val="600"/>
            </a:spcBef>
            <a:spcAft>
              <a:spcPts val="600"/>
            </a:spcAft>
          </a:pPr>
          <a:r>
            <a:rPr lang="zh-TW" altLang="en-US" sz="1800" b="1" dirty="0" smtClean="0">
              <a:latin typeface="微軟正黑體" panose="020B0604030504040204" pitchFamily="34" charset="-120"/>
              <a:ea typeface="微軟正黑體" panose="020B0604030504040204" pitchFamily="34" charset="-120"/>
            </a:rPr>
            <a:t>授權</a:t>
          </a:r>
          <a:endParaRPr lang="en-US" altLang="zh-TW" sz="1800" b="1" dirty="0" smtClean="0">
            <a:latin typeface="微軟正黑體" panose="020B0604030504040204" pitchFamily="34" charset="-120"/>
            <a:ea typeface="微軟正黑體" panose="020B0604030504040204" pitchFamily="34" charset="-120"/>
          </a:endParaRPr>
        </a:p>
        <a:p>
          <a:pPr marL="88900" marR="0" indent="0" algn="l" defTabSz="914400" eaLnBrk="1" fontAlgn="auto" latinLnBrk="0" hangingPunct="1">
            <a:lnSpc>
              <a:spcPts val="1600"/>
            </a:lnSpc>
            <a:spcBef>
              <a:spcPts val="0"/>
            </a:spcBef>
            <a:spcAft>
              <a:spcPts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可就指定使用商品或服務之全部或一部，授權</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再授權他人使用</a:t>
          </a:r>
        </a:p>
      </dgm:t>
    </dgm:pt>
    <dgm:pt modelId="{6065228F-C2AB-4565-8B5A-1641CA8EC75E}" type="parTrans" cxnId="{3995D974-8B4F-4684-90EC-11CAF8A4D5D2}">
      <dgm:prSet/>
      <dgm:spPr>
        <a:sp3d>
          <a:bevelT w="31750"/>
          <a:bevelB w="63500"/>
          <a:contourClr>
            <a:schemeClr val="bg1"/>
          </a:contourClr>
        </a:sp3d>
      </dgm:spPr>
      <dgm:t>
        <a:bodyPr/>
        <a:lstStyle/>
        <a:p>
          <a:endParaRPr lang="zh-TW" altLang="en-US">
            <a:latin typeface="微軟正黑體" panose="020B0604030504040204" pitchFamily="34" charset="-120"/>
            <a:ea typeface="微軟正黑體" panose="020B0604030504040204" pitchFamily="34" charset="-120"/>
          </a:endParaRPr>
        </a:p>
      </dgm:t>
    </dgm:pt>
    <dgm:pt modelId="{20E1352B-13CB-4F01-99E7-0D56FE77CEE1}" type="sibTrans" cxnId="{3995D974-8B4F-4684-90EC-11CAF8A4D5D2}">
      <dgm:prSet/>
      <dgm:spPr/>
      <dgm:t>
        <a:bodyPr/>
        <a:lstStyle/>
        <a:p>
          <a:endParaRPr lang="zh-TW" altLang="en-US"/>
        </a:p>
      </dgm:t>
    </dgm:pt>
    <dgm:pt modelId="{3CAC8017-6F70-48F8-A3B2-B92E4E991F04}">
      <dgm:prSet phldrT="[文字]" custT="1"/>
      <dgm:spPr>
        <a:sp3d prstMaterial="dkEdge">
          <a:bevelT w="31750" h="38100"/>
          <a:bevelB w="63500"/>
          <a:contourClr>
            <a:schemeClr val="bg1"/>
          </a:contourClr>
        </a:sp3d>
      </dgm:spPr>
      <dgm:t>
        <a:bodyPr/>
        <a:lstStyle/>
        <a:p>
          <a:pPr algn="ctr" defTabSz="800100">
            <a:lnSpc>
              <a:spcPct val="90000"/>
            </a:lnSpc>
            <a:spcBef>
              <a:spcPts val="600"/>
            </a:spcBef>
            <a:spcAft>
              <a:spcPts val="600"/>
            </a:spcAft>
          </a:pPr>
          <a:r>
            <a:rPr lang="zh-TW" altLang="en-US" sz="1800" b="1" dirty="0" smtClean="0">
              <a:latin typeface="微軟正黑體" panose="020B0604030504040204" pitchFamily="34" charset="-120"/>
              <a:ea typeface="微軟正黑體" panose="020B0604030504040204" pitchFamily="34" charset="-120"/>
            </a:rPr>
            <a:t>移轉</a:t>
          </a:r>
          <a:endParaRPr lang="en-US" altLang="zh-TW" sz="1800" b="1" dirty="0" smtClean="0">
            <a:latin typeface="微軟正黑體" panose="020B0604030504040204" pitchFamily="34" charset="-120"/>
            <a:ea typeface="微軟正黑體" panose="020B0604030504040204" pitchFamily="34" charset="-120"/>
          </a:endParaRPr>
        </a:p>
        <a:p>
          <a:pPr marL="88900" marR="0" indent="0" algn="l" defTabSz="914400" eaLnBrk="1" fontAlgn="auto" latinLnBrk="0" hangingPunct="1">
            <a:lnSpc>
              <a:spcPts val="1600"/>
            </a:lnSpc>
            <a:spcBef>
              <a:spcPts val="0"/>
            </a:spcBef>
            <a:spcAft>
              <a:spcPts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移轉結果有致混淆誤認之虞，應附加區別標示</a:t>
          </a:r>
          <a:endParaRPr lang="zh-TW" altLang="en-US" sz="1400" dirty="0">
            <a:latin typeface="微軟正黑體" panose="020B0604030504040204" pitchFamily="34" charset="-120"/>
            <a:ea typeface="微軟正黑體" panose="020B0604030504040204" pitchFamily="34" charset="-120"/>
          </a:endParaRPr>
        </a:p>
      </dgm:t>
    </dgm:pt>
    <dgm:pt modelId="{900A2952-B59C-4BA5-989F-D3B7C14A43EC}" type="parTrans" cxnId="{B6F9C473-FCB6-4F49-BA4F-C9C371AF7083}">
      <dgm:prSet/>
      <dgm:spPr>
        <a:sp3d>
          <a:bevelT w="31750"/>
          <a:bevelB w="63500"/>
          <a:contourClr>
            <a:schemeClr val="bg1"/>
          </a:contourClr>
        </a:sp3d>
      </dgm:spPr>
      <dgm:t>
        <a:bodyPr/>
        <a:lstStyle/>
        <a:p>
          <a:endParaRPr lang="zh-TW" altLang="en-US">
            <a:latin typeface="微軟正黑體" panose="020B0604030504040204" pitchFamily="34" charset="-120"/>
            <a:ea typeface="微軟正黑體" panose="020B0604030504040204" pitchFamily="34" charset="-120"/>
          </a:endParaRPr>
        </a:p>
      </dgm:t>
    </dgm:pt>
    <dgm:pt modelId="{E9A498C8-678E-4D25-9C59-D936BD477704}" type="sibTrans" cxnId="{B6F9C473-FCB6-4F49-BA4F-C9C371AF7083}">
      <dgm:prSet/>
      <dgm:spPr/>
      <dgm:t>
        <a:bodyPr/>
        <a:lstStyle/>
        <a:p>
          <a:endParaRPr lang="zh-TW" altLang="en-US"/>
        </a:p>
      </dgm:t>
    </dgm:pt>
    <dgm:pt modelId="{07844849-B595-4455-AA82-6DC7124B834E}">
      <dgm:prSet phldrT="[文字]" custT="1"/>
      <dgm:spPr>
        <a:sp3d prstMaterial="dkEdge">
          <a:bevelT w="31750" h="38100"/>
          <a:bevelB w="63500"/>
          <a:contourClr>
            <a:schemeClr val="bg1"/>
          </a:contourClr>
        </a:sp3d>
      </dgm:spPr>
      <dgm:t>
        <a:bodyPr/>
        <a:lstStyle/>
        <a:p>
          <a:pPr algn="ctr" defTabSz="800100">
            <a:lnSpc>
              <a:spcPct val="90000"/>
            </a:lnSpc>
            <a:spcBef>
              <a:spcPts val="600"/>
            </a:spcBef>
            <a:spcAft>
              <a:spcPts val="600"/>
            </a:spcAft>
          </a:pPr>
          <a:r>
            <a:rPr lang="zh-TW" altLang="en-US" sz="1800" b="1" dirty="0" smtClean="0">
              <a:latin typeface="微軟正黑體" panose="020B0604030504040204" pitchFamily="34" charset="-120"/>
              <a:ea typeface="微軟正黑體" panose="020B0604030504040204" pitchFamily="34" charset="-120"/>
            </a:rPr>
            <a:t>質權</a:t>
          </a:r>
          <a:endParaRPr lang="en-US" altLang="zh-TW" sz="1800" b="1" dirty="0" smtClean="0">
            <a:latin typeface="微軟正黑體" panose="020B0604030504040204" pitchFamily="34" charset="-120"/>
            <a:ea typeface="微軟正黑體" panose="020B0604030504040204" pitchFamily="34" charset="-120"/>
          </a:endParaRPr>
        </a:p>
        <a:p>
          <a:pPr marL="88900" marR="0" indent="0" algn="l" defTabSz="914400" eaLnBrk="1" fontAlgn="auto" latinLnBrk="0" hangingPunct="1">
            <a:lnSpc>
              <a:spcPts val="1600"/>
            </a:lnSpc>
            <a:spcBef>
              <a:spcPts val="0"/>
            </a:spcBef>
            <a:spcAft>
              <a:spcPts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質權人非經商標權人授權，不得使用該商標</a:t>
          </a:r>
          <a:endParaRPr lang="zh-TW" altLang="en-US" sz="1400" dirty="0">
            <a:latin typeface="微軟正黑體" panose="020B0604030504040204" pitchFamily="34" charset="-120"/>
            <a:ea typeface="微軟正黑體" panose="020B0604030504040204" pitchFamily="34" charset="-120"/>
          </a:endParaRPr>
        </a:p>
      </dgm:t>
    </dgm:pt>
    <dgm:pt modelId="{607445F0-F2A6-49DB-A380-E06AEAD12447}" type="parTrans" cxnId="{67721DCE-F2BF-410B-919C-628232AF4025}">
      <dgm:prSet/>
      <dgm:spPr>
        <a:sp3d>
          <a:bevelT w="31750"/>
          <a:bevelB w="63500"/>
          <a:contourClr>
            <a:schemeClr val="bg1"/>
          </a:contourClr>
        </a:sp3d>
      </dgm:spPr>
      <dgm:t>
        <a:bodyPr/>
        <a:lstStyle/>
        <a:p>
          <a:endParaRPr lang="zh-TW" altLang="en-US">
            <a:latin typeface="微軟正黑體" panose="020B0604030504040204" pitchFamily="34" charset="-120"/>
            <a:ea typeface="微軟正黑體" panose="020B0604030504040204" pitchFamily="34" charset="-120"/>
          </a:endParaRPr>
        </a:p>
      </dgm:t>
    </dgm:pt>
    <dgm:pt modelId="{63EB58AC-C23D-4DCD-B11D-54DB8791E539}" type="sibTrans" cxnId="{67721DCE-F2BF-410B-919C-628232AF4025}">
      <dgm:prSet/>
      <dgm:spPr/>
      <dgm:t>
        <a:bodyPr/>
        <a:lstStyle/>
        <a:p>
          <a:endParaRPr lang="zh-TW" altLang="en-US"/>
        </a:p>
      </dgm:t>
    </dgm:pt>
    <dgm:pt modelId="{90763413-99D7-475C-A19D-DB05F80BC914}">
      <dgm:prSet custT="1"/>
      <dgm:spPr>
        <a:sp3d prstMaterial="dkEdge">
          <a:bevelT w="31750" h="38100"/>
          <a:bevelB w="63500"/>
          <a:contourClr>
            <a:schemeClr val="bg1"/>
          </a:contourClr>
        </a:sp3d>
      </dgm:spPr>
      <dgm:t>
        <a:bodyPr/>
        <a:lstStyle/>
        <a:p>
          <a:pPr algn="ctr" defTabSz="800100">
            <a:lnSpc>
              <a:spcPct val="90000"/>
            </a:lnSpc>
            <a:spcBef>
              <a:spcPts val="600"/>
            </a:spcBef>
            <a:spcAft>
              <a:spcPts val="600"/>
            </a:spcAft>
          </a:pPr>
          <a:r>
            <a:rPr lang="zh-TW" altLang="en-US" sz="1800" b="1" dirty="0" smtClean="0">
              <a:latin typeface="微軟正黑體" panose="020B0604030504040204" pitchFamily="34" charset="-120"/>
              <a:ea typeface="微軟正黑體" panose="020B0604030504040204" pitchFamily="34" charset="-120"/>
            </a:rPr>
            <a:t>變更</a:t>
          </a:r>
          <a:endParaRPr lang="en-US" altLang="zh-TW" sz="1800" b="1" dirty="0" smtClean="0">
            <a:latin typeface="微軟正黑體" panose="020B0604030504040204" pitchFamily="34" charset="-120"/>
            <a:ea typeface="微軟正黑體" panose="020B0604030504040204" pitchFamily="34" charset="-120"/>
          </a:endParaRPr>
        </a:p>
        <a:p>
          <a:pPr marL="88900" marR="0" indent="0" algn="l" defTabSz="914400" eaLnBrk="1" fontAlgn="auto" latinLnBrk="0" hangingPunct="1">
            <a:lnSpc>
              <a:spcPts val="1600"/>
            </a:lnSpc>
            <a:spcBef>
              <a:spcPts val="0"/>
            </a:spcBef>
            <a:spcAft>
              <a:spcPts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註冊事項之變更及商品之減縮</a:t>
          </a:r>
        </a:p>
      </dgm:t>
    </dgm:pt>
    <dgm:pt modelId="{F98A9A4B-F0E2-46F8-AC4F-FDC1A6815B9D}" type="parTrans" cxnId="{CD6180B3-CBEE-484F-8005-6DE19A65ED65}">
      <dgm:prSet/>
      <dgm:spPr>
        <a:sp3d>
          <a:bevelT w="31750"/>
          <a:bevelB w="63500"/>
          <a:contourClr>
            <a:schemeClr val="bg1"/>
          </a:contourClr>
        </a:sp3d>
      </dgm:spPr>
      <dgm:t>
        <a:bodyPr/>
        <a:lstStyle/>
        <a:p>
          <a:endParaRPr lang="zh-TW" altLang="en-US">
            <a:latin typeface="微軟正黑體" panose="020B0604030504040204" pitchFamily="34" charset="-120"/>
            <a:ea typeface="微軟正黑體" panose="020B0604030504040204" pitchFamily="34" charset="-120"/>
          </a:endParaRPr>
        </a:p>
      </dgm:t>
    </dgm:pt>
    <dgm:pt modelId="{13AE29A0-CA97-4D19-A7EA-4CCBC7141C95}" type="sibTrans" cxnId="{CD6180B3-CBEE-484F-8005-6DE19A65ED65}">
      <dgm:prSet/>
      <dgm:spPr/>
      <dgm:t>
        <a:bodyPr/>
        <a:lstStyle/>
        <a:p>
          <a:endParaRPr lang="zh-TW" altLang="en-US"/>
        </a:p>
      </dgm:t>
    </dgm:pt>
    <dgm:pt modelId="{86032CF0-A552-409C-A2FE-D3968661E130}">
      <dgm:prSet custT="1"/>
      <dgm:spPr>
        <a:sp3d prstMaterial="dkEdge">
          <a:bevelT w="31750" h="38100"/>
          <a:bevelB w="63500"/>
          <a:contourClr>
            <a:schemeClr val="bg1"/>
          </a:contourClr>
        </a:sp3d>
      </dgm:spPr>
      <dgm:t>
        <a:bodyPr/>
        <a:lstStyle/>
        <a:p>
          <a:pPr algn="ctr" defTabSz="800100">
            <a:lnSpc>
              <a:spcPct val="90000"/>
            </a:lnSpc>
            <a:spcBef>
              <a:spcPts val="600"/>
            </a:spcBef>
            <a:spcAft>
              <a:spcPts val="600"/>
            </a:spcAft>
          </a:pPr>
          <a:r>
            <a:rPr lang="zh-TW" altLang="en-US" sz="1800" b="1" dirty="0" smtClean="0">
              <a:latin typeface="微軟正黑體" panose="020B0604030504040204" pitchFamily="34" charset="-120"/>
              <a:ea typeface="微軟正黑體" panose="020B0604030504040204" pitchFamily="34" charset="-120"/>
            </a:rPr>
            <a:t>拋棄</a:t>
          </a:r>
          <a:endParaRPr lang="en-US" altLang="zh-TW" sz="1800" b="1" dirty="0" smtClean="0">
            <a:latin typeface="微軟正黑體" panose="020B0604030504040204" pitchFamily="34" charset="-120"/>
            <a:ea typeface="微軟正黑體" panose="020B0604030504040204" pitchFamily="34" charset="-120"/>
          </a:endParaRPr>
        </a:p>
        <a:p>
          <a:pPr marL="88900" marR="0" indent="0" algn="l" defTabSz="914400" eaLnBrk="1" fontAlgn="auto" latinLnBrk="0" hangingPunct="1">
            <a:lnSpc>
              <a:spcPts val="1600"/>
            </a:lnSpc>
            <a:spcBef>
              <a:spcPts val="0"/>
            </a:spcBef>
            <a:spcAft>
              <a:spcPts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有授權登記或質權登記者，應經被授權人或質權人同意</a:t>
          </a:r>
        </a:p>
      </dgm:t>
    </dgm:pt>
    <dgm:pt modelId="{40C5E4A5-010B-48F6-961F-C2B8ACD92036}" type="parTrans" cxnId="{AFA3761C-4B46-4FF6-A70D-D73293276D96}">
      <dgm:prSet/>
      <dgm:spPr>
        <a:sp3d>
          <a:bevelT w="31750"/>
          <a:bevelB w="63500"/>
          <a:contourClr>
            <a:schemeClr val="bg1"/>
          </a:contourClr>
        </a:sp3d>
      </dgm:spPr>
      <dgm:t>
        <a:bodyPr/>
        <a:lstStyle/>
        <a:p>
          <a:endParaRPr lang="zh-TW" altLang="en-US">
            <a:latin typeface="微軟正黑體" panose="020B0604030504040204" pitchFamily="34" charset="-120"/>
            <a:ea typeface="微軟正黑體" panose="020B0604030504040204" pitchFamily="34" charset="-120"/>
          </a:endParaRPr>
        </a:p>
      </dgm:t>
    </dgm:pt>
    <dgm:pt modelId="{7446ED4A-BC8D-4340-A492-5CC94BA67FFD}" type="sibTrans" cxnId="{AFA3761C-4B46-4FF6-A70D-D73293276D96}">
      <dgm:prSet/>
      <dgm:spPr/>
      <dgm:t>
        <a:bodyPr/>
        <a:lstStyle/>
        <a:p>
          <a:endParaRPr lang="zh-TW" altLang="en-US"/>
        </a:p>
      </dgm:t>
    </dgm:pt>
    <dgm:pt modelId="{D5C9705A-75C0-42D1-9604-C7F8C0B695FA}">
      <dgm:prSet custT="1"/>
      <dgm:spPr>
        <a:sp3d prstMaterial="dkEdge">
          <a:bevelT w="31750" h="38100"/>
          <a:bevelB w="63500"/>
          <a:contourClr>
            <a:schemeClr val="bg1"/>
          </a:contourClr>
        </a:sp3d>
      </dgm:spPr>
      <dgm:t>
        <a:bodyPr/>
        <a:lstStyle/>
        <a:p>
          <a:pPr algn="ctr" defTabSz="800100">
            <a:lnSpc>
              <a:spcPct val="90000"/>
            </a:lnSpc>
            <a:spcBef>
              <a:spcPts val="600"/>
            </a:spcBef>
            <a:spcAft>
              <a:spcPts val="600"/>
            </a:spcAft>
          </a:pPr>
          <a:r>
            <a:rPr lang="zh-TW" altLang="en-US" sz="1800" b="1" dirty="0" smtClean="0">
              <a:latin typeface="微軟正黑體" panose="020B0604030504040204" pitchFamily="34" charset="-120"/>
              <a:ea typeface="微軟正黑體" panose="020B0604030504040204" pitchFamily="34" charset="-120"/>
            </a:rPr>
            <a:t>分割</a:t>
          </a:r>
          <a:endParaRPr lang="en-US" altLang="zh-TW" sz="1800" b="1" dirty="0" smtClean="0">
            <a:latin typeface="微軟正黑體" panose="020B0604030504040204" pitchFamily="34" charset="-120"/>
            <a:ea typeface="微軟正黑體" panose="020B0604030504040204" pitchFamily="34" charset="-120"/>
          </a:endParaRPr>
        </a:p>
        <a:p>
          <a:pPr marL="88900" marR="0" indent="0" algn="l" defTabSz="914400" eaLnBrk="1" fontAlgn="auto" latinLnBrk="0" hangingPunct="1">
            <a:lnSpc>
              <a:spcPts val="1600"/>
            </a:lnSpc>
            <a:spcBef>
              <a:spcPts val="0"/>
            </a:spcBef>
            <a:spcAft>
              <a:spcPts val="0"/>
            </a:spcAft>
            <a:buClrTx/>
            <a:buSzTx/>
            <a:buFontTx/>
            <a:buNone/>
            <a:tabLst/>
            <a:defRPr/>
          </a:pPr>
          <a:r>
            <a:rPr lang="zh-TW" altLang="en-US" sz="1400" dirty="0" smtClean="0">
              <a:latin typeface="微軟正黑體" panose="020B0604030504040204" pitchFamily="34" charset="-120"/>
              <a:ea typeface="微軟正黑體" panose="020B0604030504040204" pitchFamily="34" charset="-120"/>
            </a:rPr>
            <a:t>就註冊商標指定使用之商品或服務分割</a:t>
          </a:r>
          <a:endParaRPr lang="zh-TW" altLang="en-US" sz="1400" dirty="0">
            <a:latin typeface="微軟正黑體" panose="020B0604030504040204" pitchFamily="34" charset="-120"/>
            <a:ea typeface="微軟正黑體" panose="020B0604030504040204" pitchFamily="34" charset="-120"/>
          </a:endParaRPr>
        </a:p>
      </dgm:t>
    </dgm:pt>
    <dgm:pt modelId="{49C965CA-8862-4A31-8FB5-D4E01439E877}" type="parTrans" cxnId="{8DE3F545-58BD-489A-B6D5-C91E074909E3}">
      <dgm:prSet/>
      <dgm:spPr>
        <a:sp3d>
          <a:bevelT w="31750"/>
          <a:bevelB w="63500"/>
          <a:contourClr>
            <a:schemeClr val="bg1"/>
          </a:contourClr>
        </a:sp3d>
      </dgm:spPr>
      <dgm:t>
        <a:bodyPr/>
        <a:lstStyle/>
        <a:p>
          <a:endParaRPr lang="zh-TW" altLang="en-US">
            <a:latin typeface="微軟正黑體" panose="020B0604030504040204" pitchFamily="34" charset="-120"/>
            <a:ea typeface="微軟正黑體" panose="020B0604030504040204" pitchFamily="34" charset="-120"/>
          </a:endParaRPr>
        </a:p>
      </dgm:t>
    </dgm:pt>
    <dgm:pt modelId="{0EE5276C-F8E0-4908-9F8B-02AAF9561835}" type="sibTrans" cxnId="{8DE3F545-58BD-489A-B6D5-C91E074909E3}">
      <dgm:prSet/>
      <dgm:spPr/>
      <dgm:t>
        <a:bodyPr/>
        <a:lstStyle/>
        <a:p>
          <a:endParaRPr lang="zh-TW" altLang="en-US"/>
        </a:p>
      </dgm:t>
    </dgm:pt>
    <dgm:pt modelId="{6B81F8ED-A0CC-42A3-8C87-03A6E45825A0}" type="pres">
      <dgm:prSet presAssocID="{6E0856AB-62AC-4739-9AFF-CD09239A1895}" presName="cycle" presStyleCnt="0">
        <dgm:presLayoutVars>
          <dgm:chMax val="1"/>
          <dgm:dir/>
          <dgm:animLvl val="ctr"/>
          <dgm:resizeHandles val="exact"/>
        </dgm:presLayoutVars>
      </dgm:prSet>
      <dgm:spPr/>
      <dgm:t>
        <a:bodyPr/>
        <a:lstStyle/>
        <a:p>
          <a:endParaRPr lang="zh-TW" altLang="en-US"/>
        </a:p>
      </dgm:t>
    </dgm:pt>
    <dgm:pt modelId="{78ECA216-D665-4573-94D3-D7CFF3405D6C}" type="pres">
      <dgm:prSet presAssocID="{FF0F19DF-89F6-4D44-B72E-D87FD4662FB4}" presName="centerShape" presStyleLbl="node0" presStyleIdx="0" presStyleCnt="1"/>
      <dgm:spPr/>
      <dgm:t>
        <a:bodyPr/>
        <a:lstStyle/>
        <a:p>
          <a:endParaRPr lang="zh-TW" altLang="en-US"/>
        </a:p>
      </dgm:t>
    </dgm:pt>
    <dgm:pt modelId="{7077D8B5-DF8A-4307-97A8-870E3F4C656B}" type="pres">
      <dgm:prSet presAssocID="{6065228F-C2AB-4565-8B5A-1641CA8EC75E}" presName="parTrans" presStyleLbl="bgSibTrans2D1" presStyleIdx="0" presStyleCnt="6"/>
      <dgm:spPr/>
      <dgm:t>
        <a:bodyPr/>
        <a:lstStyle/>
        <a:p>
          <a:endParaRPr lang="zh-TW" altLang="en-US"/>
        </a:p>
      </dgm:t>
    </dgm:pt>
    <dgm:pt modelId="{413A5CF7-81E4-4AD0-980C-C38EB6308843}" type="pres">
      <dgm:prSet presAssocID="{4D09FF92-817C-4BB7-99EB-BBC6B825DEE3}" presName="node" presStyleLbl="node1" presStyleIdx="0" presStyleCnt="6" custScaleX="110000" custScaleY="110000">
        <dgm:presLayoutVars>
          <dgm:bulletEnabled val="1"/>
        </dgm:presLayoutVars>
      </dgm:prSet>
      <dgm:spPr/>
      <dgm:t>
        <a:bodyPr/>
        <a:lstStyle/>
        <a:p>
          <a:endParaRPr lang="zh-TW" altLang="en-US"/>
        </a:p>
      </dgm:t>
    </dgm:pt>
    <dgm:pt modelId="{58D7D968-A427-486A-9BCE-89CD17332C23}" type="pres">
      <dgm:prSet presAssocID="{900A2952-B59C-4BA5-989F-D3B7C14A43EC}" presName="parTrans" presStyleLbl="bgSibTrans2D1" presStyleIdx="1" presStyleCnt="6"/>
      <dgm:spPr/>
      <dgm:t>
        <a:bodyPr/>
        <a:lstStyle/>
        <a:p>
          <a:endParaRPr lang="zh-TW" altLang="en-US"/>
        </a:p>
      </dgm:t>
    </dgm:pt>
    <dgm:pt modelId="{22FD92BC-C61D-4338-9C8D-9A48E86F71A6}" type="pres">
      <dgm:prSet presAssocID="{3CAC8017-6F70-48F8-A3B2-B92E4E991F04}" presName="node" presStyleLbl="node1" presStyleIdx="1" presStyleCnt="6" custScaleX="110000" custScaleY="110000" custRadScaleRad="102361" custRadScaleInc="-6483">
        <dgm:presLayoutVars>
          <dgm:bulletEnabled val="1"/>
        </dgm:presLayoutVars>
      </dgm:prSet>
      <dgm:spPr/>
      <dgm:t>
        <a:bodyPr/>
        <a:lstStyle/>
        <a:p>
          <a:endParaRPr lang="zh-TW" altLang="en-US"/>
        </a:p>
      </dgm:t>
    </dgm:pt>
    <dgm:pt modelId="{8B086B9A-76DB-4630-8F13-859C9927B4DB}" type="pres">
      <dgm:prSet presAssocID="{F98A9A4B-F0E2-46F8-AC4F-FDC1A6815B9D}" presName="parTrans" presStyleLbl="bgSibTrans2D1" presStyleIdx="2" presStyleCnt="6"/>
      <dgm:spPr/>
      <dgm:t>
        <a:bodyPr/>
        <a:lstStyle/>
        <a:p>
          <a:endParaRPr lang="zh-TW" altLang="en-US"/>
        </a:p>
      </dgm:t>
    </dgm:pt>
    <dgm:pt modelId="{2F4C9E3E-A146-411B-9E30-B56EA590CBAC}" type="pres">
      <dgm:prSet presAssocID="{90763413-99D7-475C-A19D-DB05F80BC914}" presName="node" presStyleLbl="node1" presStyleIdx="2" presStyleCnt="6" custScaleX="110000" custScaleY="110000" custRadScaleRad="99269" custRadScaleInc="4484">
        <dgm:presLayoutVars>
          <dgm:bulletEnabled val="1"/>
        </dgm:presLayoutVars>
      </dgm:prSet>
      <dgm:spPr/>
      <dgm:t>
        <a:bodyPr/>
        <a:lstStyle/>
        <a:p>
          <a:endParaRPr lang="zh-TW" altLang="en-US"/>
        </a:p>
      </dgm:t>
    </dgm:pt>
    <dgm:pt modelId="{4DC51621-144E-4546-8F75-D3203EBF1508}" type="pres">
      <dgm:prSet presAssocID="{49C965CA-8862-4A31-8FB5-D4E01439E877}" presName="parTrans" presStyleLbl="bgSibTrans2D1" presStyleIdx="3" presStyleCnt="6"/>
      <dgm:spPr/>
      <dgm:t>
        <a:bodyPr/>
        <a:lstStyle/>
        <a:p>
          <a:endParaRPr lang="zh-TW" altLang="en-US"/>
        </a:p>
      </dgm:t>
    </dgm:pt>
    <dgm:pt modelId="{CBA1DD3E-6090-4565-8905-4B0ABE58B451}" type="pres">
      <dgm:prSet presAssocID="{D5C9705A-75C0-42D1-9604-C7F8C0B695FA}" presName="node" presStyleLbl="node1" presStyleIdx="3" presStyleCnt="6" custScaleX="110000" custScaleY="110000">
        <dgm:presLayoutVars>
          <dgm:bulletEnabled val="1"/>
        </dgm:presLayoutVars>
      </dgm:prSet>
      <dgm:spPr/>
      <dgm:t>
        <a:bodyPr/>
        <a:lstStyle/>
        <a:p>
          <a:endParaRPr lang="zh-TW" altLang="en-US"/>
        </a:p>
      </dgm:t>
    </dgm:pt>
    <dgm:pt modelId="{42088720-1E94-4592-8E84-1981CE70CA99}" type="pres">
      <dgm:prSet presAssocID="{40C5E4A5-010B-48F6-961F-C2B8ACD92036}" presName="parTrans" presStyleLbl="bgSibTrans2D1" presStyleIdx="4" presStyleCnt="6"/>
      <dgm:spPr/>
      <dgm:t>
        <a:bodyPr/>
        <a:lstStyle/>
        <a:p>
          <a:endParaRPr lang="zh-TW" altLang="en-US"/>
        </a:p>
      </dgm:t>
    </dgm:pt>
    <dgm:pt modelId="{BA1CB090-63AD-47D9-9369-01D80A2ACC19}" type="pres">
      <dgm:prSet presAssocID="{86032CF0-A552-409C-A2FE-D3968661E130}" presName="node" presStyleLbl="node1" presStyleIdx="4" presStyleCnt="6" custScaleX="110000" custScaleY="110000" custRadScaleRad="98499" custRadScaleInc="19307">
        <dgm:presLayoutVars>
          <dgm:bulletEnabled val="1"/>
        </dgm:presLayoutVars>
      </dgm:prSet>
      <dgm:spPr/>
      <dgm:t>
        <a:bodyPr/>
        <a:lstStyle/>
        <a:p>
          <a:endParaRPr lang="zh-TW" altLang="en-US"/>
        </a:p>
      </dgm:t>
    </dgm:pt>
    <dgm:pt modelId="{82B8432E-1ED4-46D5-B967-E74E58F6B4C9}" type="pres">
      <dgm:prSet presAssocID="{607445F0-F2A6-49DB-A380-E06AEAD12447}" presName="parTrans" presStyleLbl="bgSibTrans2D1" presStyleIdx="5" presStyleCnt="6"/>
      <dgm:spPr/>
      <dgm:t>
        <a:bodyPr/>
        <a:lstStyle/>
        <a:p>
          <a:endParaRPr lang="zh-TW" altLang="en-US"/>
        </a:p>
      </dgm:t>
    </dgm:pt>
    <dgm:pt modelId="{CF9A3A7B-F321-4B37-A462-6A846DD90FFD}" type="pres">
      <dgm:prSet presAssocID="{07844849-B595-4455-AA82-6DC7124B834E}" presName="node" presStyleLbl="node1" presStyleIdx="5" presStyleCnt="6" custScaleX="110000" custScaleY="110000" custRadScaleRad="102124" custRadScaleInc="-1912">
        <dgm:presLayoutVars>
          <dgm:bulletEnabled val="1"/>
        </dgm:presLayoutVars>
      </dgm:prSet>
      <dgm:spPr/>
      <dgm:t>
        <a:bodyPr/>
        <a:lstStyle/>
        <a:p>
          <a:endParaRPr lang="zh-TW" altLang="en-US"/>
        </a:p>
      </dgm:t>
    </dgm:pt>
  </dgm:ptLst>
  <dgm:cxnLst>
    <dgm:cxn modelId="{778FA4C0-1549-4E87-AAEC-2AF2E182398C}" type="presOf" srcId="{90763413-99D7-475C-A19D-DB05F80BC914}" destId="{2F4C9E3E-A146-411B-9E30-B56EA590CBAC}" srcOrd="0" destOrd="0" presId="urn:microsoft.com/office/officeart/2005/8/layout/radial4"/>
    <dgm:cxn modelId="{D0054595-4852-40D2-BAA7-47C0C65B90E8}" type="presOf" srcId="{40C5E4A5-010B-48F6-961F-C2B8ACD92036}" destId="{42088720-1E94-4592-8E84-1981CE70CA99}" srcOrd="0" destOrd="0" presId="urn:microsoft.com/office/officeart/2005/8/layout/radial4"/>
    <dgm:cxn modelId="{8DE3F545-58BD-489A-B6D5-C91E074909E3}" srcId="{FF0F19DF-89F6-4D44-B72E-D87FD4662FB4}" destId="{D5C9705A-75C0-42D1-9604-C7F8C0B695FA}" srcOrd="3" destOrd="0" parTransId="{49C965CA-8862-4A31-8FB5-D4E01439E877}" sibTransId="{0EE5276C-F8E0-4908-9F8B-02AAF9561835}"/>
    <dgm:cxn modelId="{CD6180B3-CBEE-484F-8005-6DE19A65ED65}" srcId="{FF0F19DF-89F6-4D44-B72E-D87FD4662FB4}" destId="{90763413-99D7-475C-A19D-DB05F80BC914}" srcOrd="2" destOrd="0" parTransId="{F98A9A4B-F0E2-46F8-AC4F-FDC1A6815B9D}" sibTransId="{13AE29A0-CA97-4D19-A7EA-4CCBC7141C95}"/>
    <dgm:cxn modelId="{536FE904-C423-432B-8770-FF6122A7CD94}" type="presOf" srcId="{49C965CA-8862-4A31-8FB5-D4E01439E877}" destId="{4DC51621-144E-4546-8F75-D3203EBF1508}" srcOrd="0" destOrd="0" presId="urn:microsoft.com/office/officeart/2005/8/layout/radial4"/>
    <dgm:cxn modelId="{CD08C4F6-CEB1-42EB-9ACD-322B1A20AE25}" type="presOf" srcId="{07844849-B595-4455-AA82-6DC7124B834E}" destId="{CF9A3A7B-F321-4B37-A462-6A846DD90FFD}" srcOrd="0" destOrd="0" presId="urn:microsoft.com/office/officeart/2005/8/layout/radial4"/>
    <dgm:cxn modelId="{BDCB27E5-5B8A-4C26-995A-6043836E786C}" type="presOf" srcId="{86032CF0-A552-409C-A2FE-D3968661E130}" destId="{BA1CB090-63AD-47D9-9369-01D80A2ACC19}" srcOrd="0" destOrd="0" presId="urn:microsoft.com/office/officeart/2005/8/layout/radial4"/>
    <dgm:cxn modelId="{725DA7C6-ED7A-4053-A5FF-F97B12D70F37}" type="presOf" srcId="{6E0856AB-62AC-4739-9AFF-CD09239A1895}" destId="{6B81F8ED-A0CC-42A3-8C87-03A6E45825A0}" srcOrd="0" destOrd="0" presId="urn:microsoft.com/office/officeart/2005/8/layout/radial4"/>
    <dgm:cxn modelId="{EAC6153F-F0FE-49BD-BE67-310D5659B35C}" type="presOf" srcId="{FF0F19DF-89F6-4D44-B72E-D87FD4662FB4}" destId="{78ECA216-D665-4573-94D3-D7CFF3405D6C}" srcOrd="0" destOrd="0" presId="urn:microsoft.com/office/officeart/2005/8/layout/radial4"/>
    <dgm:cxn modelId="{2AA0B724-D15C-4CCE-ACAA-EEB8D37209AF}" type="presOf" srcId="{6065228F-C2AB-4565-8B5A-1641CA8EC75E}" destId="{7077D8B5-DF8A-4307-97A8-870E3F4C656B}" srcOrd="0" destOrd="0" presId="urn:microsoft.com/office/officeart/2005/8/layout/radial4"/>
    <dgm:cxn modelId="{C0F634A4-1AA8-4D54-9974-F91392707278}" type="presOf" srcId="{3CAC8017-6F70-48F8-A3B2-B92E4E991F04}" destId="{22FD92BC-C61D-4338-9C8D-9A48E86F71A6}" srcOrd="0" destOrd="0" presId="urn:microsoft.com/office/officeart/2005/8/layout/radial4"/>
    <dgm:cxn modelId="{96B892DE-B64D-4E9B-9F1C-A114CE656A30}" srcId="{6E0856AB-62AC-4739-9AFF-CD09239A1895}" destId="{FF0F19DF-89F6-4D44-B72E-D87FD4662FB4}" srcOrd="0" destOrd="0" parTransId="{08F40420-3CBC-4058-B360-648FFA1CC144}" sibTransId="{1EB0D600-0031-4236-BE11-A1CBF2C6516D}"/>
    <dgm:cxn modelId="{AFA3761C-4B46-4FF6-A70D-D73293276D96}" srcId="{FF0F19DF-89F6-4D44-B72E-D87FD4662FB4}" destId="{86032CF0-A552-409C-A2FE-D3968661E130}" srcOrd="4" destOrd="0" parTransId="{40C5E4A5-010B-48F6-961F-C2B8ACD92036}" sibTransId="{7446ED4A-BC8D-4340-A492-5CC94BA67FFD}"/>
    <dgm:cxn modelId="{E4D305D0-9795-45F8-AA0E-E95CF44006A3}" type="presOf" srcId="{D5C9705A-75C0-42D1-9604-C7F8C0B695FA}" destId="{CBA1DD3E-6090-4565-8905-4B0ABE58B451}" srcOrd="0" destOrd="0" presId="urn:microsoft.com/office/officeart/2005/8/layout/radial4"/>
    <dgm:cxn modelId="{3995D974-8B4F-4684-90EC-11CAF8A4D5D2}" srcId="{FF0F19DF-89F6-4D44-B72E-D87FD4662FB4}" destId="{4D09FF92-817C-4BB7-99EB-BBC6B825DEE3}" srcOrd="0" destOrd="0" parTransId="{6065228F-C2AB-4565-8B5A-1641CA8EC75E}" sibTransId="{20E1352B-13CB-4F01-99E7-0D56FE77CEE1}"/>
    <dgm:cxn modelId="{D19A196F-CDE2-42B9-A116-AADBAC923390}" type="presOf" srcId="{900A2952-B59C-4BA5-989F-D3B7C14A43EC}" destId="{58D7D968-A427-486A-9BCE-89CD17332C23}" srcOrd="0" destOrd="0" presId="urn:microsoft.com/office/officeart/2005/8/layout/radial4"/>
    <dgm:cxn modelId="{B6F9C473-FCB6-4F49-BA4F-C9C371AF7083}" srcId="{FF0F19DF-89F6-4D44-B72E-D87FD4662FB4}" destId="{3CAC8017-6F70-48F8-A3B2-B92E4E991F04}" srcOrd="1" destOrd="0" parTransId="{900A2952-B59C-4BA5-989F-D3B7C14A43EC}" sibTransId="{E9A498C8-678E-4D25-9C59-D936BD477704}"/>
    <dgm:cxn modelId="{67721DCE-F2BF-410B-919C-628232AF4025}" srcId="{FF0F19DF-89F6-4D44-B72E-D87FD4662FB4}" destId="{07844849-B595-4455-AA82-6DC7124B834E}" srcOrd="5" destOrd="0" parTransId="{607445F0-F2A6-49DB-A380-E06AEAD12447}" sibTransId="{63EB58AC-C23D-4DCD-B11D-54DB8791E539}"/>
    <dgm:cxn modelId="{A2972EDD-257D-47EB-9821-802AA0FDA390}" type="presOf" srcId="{607445F0-F2A6-49DB-A380-E06AEAD12447}" destId="{82B8432E-1ED4-46D5-B967-E74E58F6B4C9}" srcOrd="0" destOrd="0" presId="urn:microsoft.com/office/officeart/2005/8/layout/radial4"/>
    <dgm:cxn modelId="{F97CA30E-70FE-4844-B4E9-B59FF73DF456}" type="presOf" srcId="{F98A9A4B-F0E2-46F8-AC4F-FDC1A6815B9D}" destId="{8B086B9A-76DB-4630-8F13-859C9927B4DB}" srcOrd="0" destOrd="0" presId="urn:microsoft.com/office/officeart/2005/8/layout/radial4"/>
    <dgm:cxn modelId="{7D4EDC09-CA55-4B5C-903F-816B34AD6366}" type="presOf" srcId="{4D09FF92-817C-4BB7-99EB-BBC6B825DEE3}" destId="{413A5CF7-81E4-4AD0-980C-C38EB6308843}" srcOrd="0" destOrd="0" presId="urn:microsoft.com/office/officeart/2005/8/layout/radial4"/>
    <dgm:cxn modelId="{D8BF48DE-B8D3-441A-A1C0-1A8E8F9E7BB9}" type="presParOf" srcId="{6B81F8ED-A0CC-42A3-8C87-03A6E45825A0}" destId="{78ECA216-D665-4573-94D3-D7CFF3405D6C}" srcOrd="0" destOrd="0" presId="urn:microsoft.com/office/officeart/2005/8/layout/radial4"/>
    <dgm:cxn modelId="{C3FA3E77-F210-47CC-821C-970BF7C72860}" type="presParOf" srcId="{6B81F8ED-A0CC-42A3-8C87-03A6E45825A0}" destId="{7077D8B5-DF8A-4307-97A8-870E3F4C656B}" srcOrd="1" destOrd="0" presId="urn:microsoft.com/office/officeart/2005/8/layout/radial4"/>
    <dgm:cxn modelId="{EC65B9A0-4167-41F4-8A2F-4618AF07B8BC}" type="presParOf" srcId="{6B81F8ED-A0CC-42A3-8C87-03A6E45825A0}" destId="{413A5CF7-81E4-4AD0-980C-C38EB6308843}" srcOrd="2" destOrd="0" presId="urn:microsoft.com/office/officeart/2005/8/layout/radial4"/>
    <dgm:cxn modelId="{481215AB-6DDC-486E-8461-7F049AA9D595}" type="presParOf" srcId="{6B81F8ED-A0CC-42A3-8C87-03A6E45825A0}" destId="{58D7D968-A427-486A-9BCE-89CD17332C23}" srcOrd="3" destOrd="0" presId="urn:microsoft.com/office/officeart/2005/8/layout/radial4"/>
    <dgm:cxn modelId="{04983E8C-9EE2-486A-A850-1EA6D56CD1FA}" type="presParOf" srcId="{6B81F8ED-A0CC-42A3-8C87-03A6E45825A0}" destId="{22FD92BC-C61D-4338-9C8D-9A48E86F71A6}" srcOrd="4" destOrd="0" presId="urn:microsoft.com/office/officeart/2005/8/layout/radial4"/>
    <dgm:cxn modelId="{5C98CC54-1FB6-4247-9500-B69339C4972B}" type="presParOf" srcId="{6B81F8ED-A0CC-42A3-8C87-03A6E45825A0}" destId="{8B086B9A-76DB-4630-8F13-859C9927B4DB}" srcOrd="5" destOrd="0" presId="urn:microsoft.com/office/officeart/2005/8/layout/radial4"/>
    <dgm:cxn modelId="{B061ABB3-A589-47E5-9659-E5A898B9D2C5}" type="presParOf" srcId="{6B81F8ED-A0CC-42A3-8C87-03A6E45825A0}" destId="{2F4C9E3E-A146-411B-9E30-B56EA590CBAC}" srcOrd="6" destOrd="0" presId="urn:microsoft.com/office/officeart/2005/8/layout/radial4"/>
    <dgm:cxn modelId="{53B5EFC8-28B0-4649-8FA9-ACBFD4D013AA}" type="presParOf" srcId="{6B81F8ED-A0CC-42A3-8C87-03A6E45825A0}" destId="{4DC51621-144E-4546-8F75-D3203EBF1508}" srcOrd="7" destOrd="0" presId="urn:microsoft.com/office/officeart/2005/8/layout/radial4"/>
    <dgm:cxn modelId="{F317A649-6131-4978-BF26-653A15EFF495}" type="presParOf" srcId="{6B81F8ED-A0CC-42A3-8C87-03A6E45825A0}" destId="{CBA1DD3E-6090-4565-8905-4B0ABE58B451}" srcOrd="8" destOrd="0" presId="urn:microsoft.com/office/officeart/2005/8/layout/radial4"/>
    <dgm:cxn modelId="{2AD7A81C-F9D6-4135-8445-9320BF71D06F}" type="presParOf" srcId="{6B81F8ED-A0CC-42A3-8C87-03A6E45825A0}" destId="{42088720-1E94-4592-8E84-1981CE70CA99}" srcOrd="9" destOrd="0" presId="urn:microsoft.com/office/officeart/2005/8/layout/radial4"/>
    <dgm:cxn modelId="{E62C7592-3638-4D35-B93C-7E07E3BC20A3}" type="presParOf" srcId="{6B81F8ED-A0CC-42A3-8C87-03A6E45825A0}" destId="{BA1CB090-63AD-47D9-9369-01D80A2ACC19}" srcOrd="10" destOrd="0" presId="urn:microsoft.com/office/officeart/2005/8/layout/radial4"/>
    <dgm:cxn modelId="{1F15350F-5460-40C8-BC6B-05ABA487076C}" type="presParOf" srcId="{6B81F8ED-A0CC-42A3-8C87-03A6E45825A0}" destId="{82B8432E-1ED4-46D5-B967-E74E58F6B4C9}" srcOrd="11" destOrd="0" presId="urn:microsoft.com/office/officeart/2005/8/layout/radial4"/>
    <dgm:cxn modelId="{BF7835AC-4FCA-427F-BDBD-78DBEC820BEF}" type="presParOf" srcId="{6B81F8ED-A0CC-42A3-8C87-03A6E45825A0}" destId="{CF9A3A7B-F321-4B37-A462-6A846DD90FFD}" srcOrd="12" destOrd="0" presId="urn:microsoft.com/office/officeart/2005/8/layout/radial4"/>
  </dgm:cxnLst>
  <dgm:bg>
    <a:noFill/>
    <a:effect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FFFC549-EFB0-4304-AB86-FEFEE13D42E3}"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zh-TW" altLang="en-US"/>
        </a:p>
      </dgm:t>
    </dgm:pt>
    <dgm:pt modelId="{8E419C97-A0BF-4F47-B417-355658E5CEBC}">
      <dgm:prSet phldrT="[文字]" custT="1"/>
      <dgm:spPr/>
      <dgm:t>
        <a:bodyPr/>
        <a:lstStyle/>
        <a:p>
          <a:r>
            <a:rPr lang="zh-TW" altLang="en-US" sz="3200" b="0" dirty="0" smtClean="0">
              <a:latin typeface="微軟正黑體" panose="020B0604030504040204" pitchFamily="34" charset="-120"/>
              <a:ea typeface="微軟正黑體" panose="020B0604030504040204" pitchFamily="34" charset="-120"/>
            </a:rPr>
            <a:t>授  權</a:t>
          </a:r>
          <a:endParaRPr lang="zh-TW" altLang="en-US" sz="3200" b="0" dirty="0">
            <a:latin typeface="微軟正黑體" panose="020B0604030504040204" pitchFamily="34" charset="-120"/>
            <a:ea typeface="微軟正黑體" panose="020B0604030504040204" pitchFamily="34" charset="-120"/>
          </a:endParaRPr>
        </a:p>
      </dgm:t>
    </dgm:pt>
    <dgm:pt modelId="{DD1FDF55-A189-4C05-AA00-CB62DAC512F0}" type="parTrans" cxnId="{C7F50AA3-004F-4F86-A462-60E1988C08B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5FF6139-ECE3-435D-93A6-96C6323442BD}" type="sibTrans" cxnId="{C7F50AA3-004F-4F86-A462-60E1988C08B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FFBE6D1-946B-4A7F-BA0B-E4F92BC529D0}">
      <dgm:prSet phldrT="[文字]" custT="1"/>
      <dgm:spPr/>
      <dgm:t>
        <a:bodyPr/>
        <a:lstStyle/>
        <a:p>
          <a:r>
            <a:rPr lang="zh-TW" altLang="en-US" sz="2400" b="0" smtClean="0">
              <a:latin typeface="微軟正黑體" panose="020B0604030504040204" pitchFamily="34" charset="-120"/>
              <a:ea typeface="微軟正黑體" panose="020B0604030504040204" pitchFamily="34" charset="-120"/>
            </a:rPr>
            <a:t>專屬授權</a:t>
          </a:r>
          <a:endParaRPr lang="zh-TW" altLang="en-US" sz="2400" b="0" dirty="0">
            <a:latin typeface="微軟正黑體" panose="020B0604030504040204" pitchFamily="34" charset="-120"/>
            <a:ea typeface="微軟正黑體" panose="020B0604030504040204" pitchFamily="34" charset="-120"/>
          </a:endParaRPr>
        </a:p>
      </dgm:t>
    </dgm:pt>
    <dgm:pt modelId="{EB6A1803-562F-4A1B-86FB-69DB8C2C00E4}" type="parTrans" cxnId="{9D356930-634B-484A-ABEC-CACB78C5F90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AEAF859-2A7A-461A-9AF9-BF7A2982CDB0}" type="sibTrans" cxnId="{9D356930-634B-484A-ABEC-CACB78C5F90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4551800-5930-42BB-8845-547EF3389429}">
      <dgm:prSet phldrT="[文字]" custT="1"/>
      <dgm:spPr/>
      <dgm:t>
        <a:bodyPr/>
        <a:lstStyle/>
        <a:p>
          <a:r>
            <a:rPr lang="zh-TW" altLang="en-US" sz="2400" b="0" smtClean="0">
              <a:latin typeface="微軟正黑體" panose="020B0604030504040204" pitchFamily="34" charset="-120"/>
              <a:ea typeface="微軟正黑體" panose="020B0604030504040204" pitchFamily="34" charset="-120"/>
            </a:rPr>
            <a:t>獨家授權</a:t>
          </a:r>
          <a:endParaRPr lang="zh-TW" altLang="en-US" sz="2400" b="0" dirty="0">
            <a:latin typeface="微軟正黑體" panose="020B0604030504040204" pitchFamily="34" charset="-120"/>
            <a:ea typeface="微軟正黑體" panose="020B0604030504040204" pitchFamily="34" charset="-120"/>
          </a:endParaRPr>
        </a:p>
      </dgm:t>
    </dgm:pt>
    <dgm:pt modelId="{8C924BAF-9AEB-4939-B962-8AE7D42D000B}" type="parTrans" cxnId="{231E8230-6DE3-4692-8A2F-06BDE7D7979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2CFA0ED-5EE7-45BE-B903-035FCD6D80BD}" type="sibTrans" cxnId="{231E8230-6DE3-4692-8A2F-06BDE7D7979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81A26FB-FBEB-4ABF-BCA8-A82CE7D4588A}">
      <dgm:prSet phldrT="[文字]" custT="1"/>
      <dgm:spPr/>
      <dgm:t>
        <a:bodyPr/>
        <a:lstStyle/>
        <a:p>
          <a:r>
            <a:rPr lang="zh-TW" altLang="en-US" sz="2400" b="0" dirty="0" smtClean="0">
              <a:latin typeface="微軟正黑體" panose="020B0604030504040204" pitchFamily="34" charset="-120"/>
              <a:ea typeface="微軟正黑體" panose="020B0604030504040204" pitchFamily="34" charset="-120"/>
            </a:rPr>
            <a:t>非專屬授權</a:t>
          </a:r>
          <a:endParaRPr lang="zh-TW" altLang="en-US" sz="2400" b="0" dirty="0">
            <a:latin typeface="微軟正黑體" panose="020B0604030504040204" pitchFamily="34" charset="-120"/>
            <a:ea typeface="微軟正黑體" panose="020B0604030504040204" pitchFamily="34" charset="-120"/>
          </a:endParaRPr>
        </a:p>
      </dgm:t>
    </dgm:pt>
    <dgm:pt modelId="{ADDE0713-DDCE-4CEA-AE7B-A4484497BA1F}" type="parTrans" cxnId="{AB62DF62-61B2-40DF-B289-FE1AC95161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8E29432-E1F6-4916-BF6A-EB8270A776E2}" type="sibTrans" cxnId="{AB62DF62-61B2-40DF-B289-FE1AC951618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C8EDC6-8350-40A8-A3D6-D6E549F76647}">
      <dgm:prSet phldrT="[文字]" custT="1"/>
      <dgm:spPr/>
      <dgm:t>
        <a:bodyPr/>
        <a:lstStyle/>
        <a:p>
          <a:pPr algn="l"/>
          <a:r>
            <a:rPr lang="zh-TW" altLang="en-US" sz="2000" dirty="0" smtClean="0">
              <a:latin typeface="微軟正黑體" panose="020B0604030504040204" pitchFamily="34" charset="-120"/>
              <a:ea typeface="微軟正黑體" panose="020B0604030504040204" pitchFamily="34" charset="-120"/>
            </a:rPr>
            <a:t>商標權人在被授權人所取得之權利範圍內不得另外授權第三人使用，</a:t>
          </a:r>
          <a:r>
            <a:rPr lang="zh-TW" altLang="en-US" sz="2000" u="sng" dirty="0" smtClean="0">
              <a:latin typeface="微軟正黑體" panose="020B0604030504040204" pitchFamily="34" charset="-120"/>
              <a:ea typeface="微軟正黑體" panose="020B0604030504040204" pitchFamily="34" charset="-120"/>
            </a:rPr>
            <a:t>商標權人自己也不得使用</a:t>
          </a:r>
          <a:endParaRPr lang="zh-TW" altLang="en-US" sz="2000" u="sng" dirty="0">
            <a:latin typeface="微軟正黑體" panose="020B0604030504040204" pitchFamily="34" charset="-120"/>
            <a:ea typeface="微軟正黑體" panose="020B0604030504040204" pitchFamily="34" charset="-120"/>
          </a:endParaRPr>
        </a:p>
      </dgm:t>
    </dgm:pt>
    <dgm:pt modelId="{EC745467-7B78-4498-A8CA-EC7933436775}" type="parTrans" cxnId="{9568005A-ACE3-45AB-8CF5-01D7963E9A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9AAC3BB-571B-4610-AFAD-5F885A1E5555}" type="sibTrans" cxnId="{9568005A-ACE3-45AB-8CF5-01D7963E9A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F97A829-3AFE-4D72-8802-B67F467C187C}">
      <dgm:prSet phldrT="[文字]" custT="1"/>
      <dgm:spPr/>
      <dgm:t>
        <a:bodyPr/>
        <a:lstStyle/>
        <a:p>
          <a:pPr algn="l"/>
          <a:r>
            <a:rPr lang="zh-TW" altLang="en-US" sz="2000" dirty="0" smtClean="0">
              <a:latin typeface="微軟正黑體" panose="020B0604030504040204" pitchFamily="34" charset="-120"/>
              <a:ea typeface="微軟正黑體" panose="020B0604030504040204" pitchFamily="34" charset="-120"/>
            </a:rPr>
            <a:t>只對一人所為之授權，商標權人不得另外授權第三人使用，但不排除商標權人自己使用</a:t>
          </a:r>
          <a:endParaRPr lang="zh-TW" altLang="en-US" sz="2000" dirty="0">
            <a:latin typeface="微軟正黑體" panose="020B0604030504040204" pitchFamily="34" charset="-120"/>
            <a:ea typeface="微軟正黑體" panose="020B0604030504040204" pitchFamily="34" charset="-120"/>
          </a:endParaRPr>
        </a:p>
      </dgm:t>
    </dgm:pt>
    <dgm:pt modelId="{57EFBF7F-209B-41A7-9A01-15A64144AFC0}" type="parTrans" cxnId="{BEB9BF1E-AD11-4E4F-96AD-C8143B528A9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8FD1079-C418-4FF3-BDE4-38F6DAEF1D2A}" type="sibTrans" cxnId="{BEB9BF1E-AD11-4E4F-96AD-C8143B528A9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1F8A9E5-2B6E-454D-924D-ED20DA3A964D}">
      <dgm:prSet phldrT="[文字]" custT="1"/>
      <dgm:spPr/>
      <dgm:t>
        <a:bodyPr anchor="ctr"/>
        <a:lstStyle/>
        <a:p>
          <a:pPr algn="l"/>
          <a:r>
            <a:rPr lang="zh-TW" altLang="en-US" sz="2000" dirty="0" smtClean="0">
              <a:latin typeface="微軟正黑體" panose="020B0604030504040204" pitchFamily="34" charset="-120"/>
              <a:ea typeface="微軟正黑體" panose="020B0604030504040204" pitchFamily="34" charset="-120"/>
            </a:rPr>
            <a:t>商標權人為授權後，就相同之授權範圍內仍得另外授權第三人使用</a:t>
          </a:r>
          <a:endParaRPr lang="zh-TW" altLang="en-US" sz="2000" dirty="0">
            <a:latin typeface="微軟正黑體" panose="020B0604030504040204" pitchFamily="34" charset="-120"/>
            <a:ea typeface="微軟正黑體" panose="020B0604030504040204" pitchFamily="34" charset="-120"/>
          </a:endParaRPr>
        </a:p>
      </dgm:t>
    </dgm:pt>
    <dgm:pt modelId="{5088AF28-C243-4357-8618-976E9D3EE3F1}" type="parTrans" cxnId="{7CDAF42E-D928-4F57-B1DC-9C921E3B859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4525591-36FC-46C9-AD14-889D4AA06FBD}" type="sibTrans" cxnId="{7CDAF42E-D928-4F57-B1DC-9C921E3B859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4103FC0-7332-48E1-B3F0-EBD13DEC435F}" type="pres">
      <dgm:prSet presAssocID="{CFFFC549-EFB0-4304-AB86-FEFEE13D42E3}" presName="hierChild1" presStyleCnt="0">
        <dgm:presLayoutVars>
          <dgm:orgChart val="1"/>
          <dgm:chPref val="1"/>
          <dgm:dir/>
          <dgm:animOne val="branch"/>
          <dgm:animLvl val="lvl"/>
          <dgm:resizeHandles/>
        </dgm:presLayoutVars>
      </dgm:prSet>
      <dgm:spPr/>
      <dgm:t>
        <a:bodyPr/>
        <a:lstStyle/>
        <a:p>
          <a:endParaRPr lang="zh-TW" altLang="en-US"/>
        </a:p>
      </dgm:t>
    </dgm:pt>
    <dgm:pt modelId="{C607DFDA-76A2-40F0-8A8C-90F7CDDD0BD2}" type="pres">
      <dgm:prSet presAssocID="{8E419C97-A0BF-4F47-B417-355658E5CEBC}" presName="hierRoot1" presStyleCnt="0">
        <dgm:presLayoutVars>
          <dgm:hierBranch val="init"/>
        </dgm:presLayoutVars>
      </dgm:prSet>
      <dgm:spPr/>
      <dgm:t>
        <a:bodyPr/>
        <a:lstStyle/>
        <a:p>
          <a:endParaRPr lang="zh-TW" altLang="en-US"/>
        </a:p>
      </dgm:t>
    </dgm:pt>
    <dgm:pt modelId="{0997FABD-7D77-48E3-B565-C95F34808CAE}" type="pres">
      <dgm:prSet presAssocID="{8E419C97-A0BF-4F47-B417-355658E5CEBC}" presName="rootComposite1" presStyleCnt="0"/>
      <dgm:spPr/>
      <dgm:t>
        <a:bodyPr/>
        <a:lstStyle/>
        <a:p>
          <a:endParaRPr lang="zh-TW" altLang="en-US"/>
        </a:p>
      </dgm:t>
    </dgm:pt>
    <dgm:pt modelId="{C6A3CB50-C8AF-4BED-8850-1980979938FE}" type="pres">
      <dgm:prSet presAssocID="{8E419C97-A0BF-4F47-B417-355658E5CEBC}" presName="rootText1" presStyleLbl="node0" presStyleIdx="0" presStyleCnt="1" custScaleY="54193" custLinFactNeighborX="1274" custLinFactNeighborY="-230">
        <dgm:presLayoutVars>
          <dgm:chPref val="3"/>
        </dgm:presLayoutVars>
      </dgm:prSet>
      <dgm:spPr/>
      <dgm:t>
        <a:bodyPr/>
        <a:lstStyle/>
        <a:p>
          <a:endParaRPr lang="zh-TW" altLang="en-US"/>
        </a:p>
      </dgm:t>
    </dgm:pt>
    <dgm:pt modelId="{9899EF0B-917A-4B17-8443-B1E47BF50ADC}" type="pres">
      <dgm:prSet presAssocID="{8E419C97-A0BF-4F47-B417-355658E5CEBC}" presName="rootConnector1" presStyleLbl="node1" presStyleIdx="0" presStyleCnt="0"/>
      <dgm:spPr/>
      <dgm:t>
        <a:bodyPr/>
        <a:lstStyle/>
        <a:p>
          <a:endParaRPr lang="zh-TW" altLang="en-US"/>
        </a:p>
      </dgm:t>
    </dgm:pt>
    <dgm:pt modelId="{BA0B8F35-05DB-4589-8DFC-CA07E3028B18}" type="pres">
      <dgm:prSet presAssocID="{8E419C97-A0BF-4F47-B417-355658E5CEBC}" presName="hierChild2" presStyleCnt="0"/>
      <dgm:spPr/>
      <dgm:t>
        <a:bodyPr/>
        <a:lstStyle/>
        <a:p>
          <a:endParaRPr lang="zh-TW" altLang="en-US"/>
        </a:p>
      </dgm:t>
    </dgm:pt>
    <dgm:pt modelId="{C406A6ED-184B-479B-95A4-91D57E0D8563}" type="pres">
      <dgm:prSet presAssocID="{EB6A1803-562F-4A1B-86FB-69DB8C2C00E4}" presName="Name37" presStyleLbl="parChTrans1D2" presStyleIdx="0" presStyleCnt="3"/>
      <dgm:spPr/>
      <dgm:t>
        <a:bodyPr/>
        <a:lstStyle/>
        <a:p>
          <a:endParaRPr lang="zh-TW" altLang="en-US"/>
        </a:p>
      </dgm:t>
    </dgm:pt>
    <dgm:pt modelId="{429533C2-3E25-4DE1-A3AD-15087DF0A2E8}" type="pres">
      <dgm:prSet presAssocID="{1FFBE6D1-946B-4A7F-BA0B-E4F92BC529D0}" presName="hierRoot2" presStyleCnt="0">
        <dgm:presLayoutVars>
          <dgm:hierBranch val="init"/>
        </dgm:presLayoutVars>
      </dgm:prSet>
      <dgm:spPr/>
      <dgm:t>
        <a:bodyPr/>
        <a:lstStyle/>
        <a:p>
          <a:endParaRPr lang="zh-TW" altLang="en-US"/>
        </a:p>
      </dgm:t>
    </dgm:pt>
    <dgm:pt modelId="{8B285B08-E3C1-43E5-BC2F-B992AAFE2563}" type="pres">
      <dgm:prSet presAssocID="{1FFBE6D1-946B-4A7F-BA0B-E4F92BC529D0}" presName="rootComposite" presStyleCnt="0"/>
      <dgm:spPr/>
      <dgm:t>
        <a:bodyPr/>
        <a:lstStyle/>
        <a:p>
          <a:endParaRPr lang="zh-TW" altLang="en-US"/>
        </a:p>
      </dgm:t>
    </dgm:pt>
    <dgm:pt modelId="{F719930E-8752-4603-984E-60F86139E99B}" type="pres">
      <dgm:prSet presAssocID="{1FFBE6D1-946B-4A7F-BA0B-E4F92BC529D0}" presName="rootText" presStyleLbl="node2" presStyleIdx="0" presStyleCnt="3">
        <dgm:presLayoutVars>
          <dgm:chPref val="3"/>
        </dgm:presLayoutVars>
      </dgm:prSet>
      <dgm:spPr/>
      <dgm:t>
        <a:bodyPr/>
        <a:lstStyle/>
        <a:p>
          <a:endParaRPr lang="zh-TW" altLang="en-US"/>
        </a:p>
      </dgm:t>
    </dgm:pt>
    <dgm:pt modelId="{9AC15ECD-5C3F-408F-ADE4-E8674DA0D123}" type="pres">
      <dgm:prSet presAssocID="{1FFBE6D1-946B-4A7F-BA0B-E4F92BC529D0}" presName="rootConnector" presStyleLbl="node2" presStyleIdx="0" presStyleCnt="3"/>
      <dgm:spPr/>
      <dgm:t>
        <a:bodyPr/>
        <a:lstStyle/>
        <a:p>
          <a:endParaRPr lang="zh-TW" altLang="en-US"/>
        </a:p>
      </dgm:t>
    </dgm:pt>
    <dgm:pt modelId="{E32BA9A3-5447-4B76-96E0-4C9FD1DAEC50}" type="pres">
      <dgm:prSet presAssocID="{1FFBE6D1-946B-4A7F-BA0B-E4F92BC529D0}" presName="hierChild4" presStyleCnt="0"/>
      <dgm:spPr/>
      <dgm:t>
        <a:bodyPr/>
        <a:lstStyle/>
        <a:p>
          <a:endParaRPr lang="zh-TW" altLang="en-US"/>
        </a:p>
      </dgm:t>
    </dgm:pt>
    <dgm:pt modelId="{3005EA00-60BD-47A2-99EC-F11FAB1F328C}" type="pres">
      <dgm:prSet presAssocID="{EC745467-7B78-4498-A8CA-EC7933436775}" presName="Name37" presStyleLbl="parChTrans1D3" presStyleIdx="0" presStyleCnt="3"/>
      <dgm:spPr/>
      <dgm:t>
        <a:bodyPr/>
        <a:lstStyle/>
        <a:p>
          <a:endParaRPr lang="zh-TW" altLang="en-US"/>
        </a:p>
      </dgm:t>
    </dgm:pt>
    <dgm:pt modelId="{E21FAD4A-30A7-41D4-86B5-A086707FE7A1}" type="pres">
      <dgm:prSet presAssocID="{E5C8EDC6-8350-40A8-A3D6-D6E549F76647}" presName="hierRoot2" presStyleCnt="0">
        <dgm:presLayoutVars>
          <dgm:hierBranch val="init"/>
        </dgm:presLayoutVars>
      </dgm:prSet>
      <dgm:spPr/>
      <dgm:t>
        <a:bodyPr/>
        <a:lstStyle/>
        <a:p>
          <a:endParaRPr lang="zh-TW" altLang="en-US"/>
        </a:p>
      </dgm:t>
    </dgm:pt>
    <dgm:pt modelId="{21766D38-57D9-4B91-8A09-3FC701A39E40}" type="pres">
      <dgm:prSet presAssocID="{E5C8EDC6-8350-40A8-A3D6-D6E549F76647}" presName="rootComposite" presStyleCnt="0"/>
      <dgm:spPr/>
      <dgm:t>
        <a:bodyPr/>
        <a:lstStyle/>
        <a:p>
          <a:endParaRPr lang="zh-TW" altLang="en-US"/>
        </a:p>
      </dgm:t>
    </dgm:pt>
    <dgm:pt modelId="{FAF9D9E1-9EA7-49C8-8EFE-735028DE11E7}" type="pres">
      <dgm:prSet presAssocID="{E5C8EDC6-8350-40A8-A3D6-D6E549F76647}" presName="rootText" presStyleLbl="node3" presStyleIdx="0" presStyleCnt="3" custScaleX="130550" custScaleY="313100">
        <dgm:presLayoutVars>
          <dgm:chPref val="3"/>
        </dgm:presLayoutVars>
      </dgm:prSet>
      <dgm:spPr/>
      <dgm:t>
        <a:bodyPr/>
        <a:lstStyle/>
        <a:p>
          <a:endParaRPr lang="zh-TW" altLang="en-US"/>
        </a:p>
      </dgm:t>
    </dgm:pt>
    <dgm:pt modelId="{305578E3-BF05-459F-8EF1-33D4DDE8DA2A}" type="pres">
      <dgm:prSet presAssocID="{E5C8EDC6-8350-40A8-A3D6-D6E549F76647}" presName="rootConnector" presStyleLbl="node3" presStyleIdx="0" presStyleCnt="3"/>
      <dgm:spPr/>
      <dgm:t>
        <a:bodyPr/>
        <a:lstStyle/>
        <a:p>
          <a:endParaRPr lang="zh-TW" altLang="en-US"/>
        </a:p>
      </dgm:t>
    </dgm:pt>
    <dgm:pt modelId="{5EAF8B2B-3F40-4CF8-B375-D93D8714E19E}" type="pres">
      <dgm:prSet presAssocID="{E5C8EDC6-8350-40A8-A3D6-D6E549F76647}" presName="hierChild4" presStyleCnt="0"/>
      <dgm:spPr/>
      <dgm:t>
        <a:bodyPr/>
        <a:lstStyle/>
        <a:p>
          <a:endParaRPr lang="zh-TW" altLang="en-US"/>
        </a:p>
      </dgm:t>
    </dgm:pt>
    <dgm:pt modelId="{E2AC5EC3-C681-4A65-B875-17BCAB515F4A}" type="pres">
      <dgm:prSet presAssocID="{E5C8EDC6-8350-40A8-A3D6-D6E549F76647}" presName="hierChild5" presStyleCnt="0"/>
      <dgm:spPr/>
      <dgm:t>
        <a:bodyPr/>
        <a:lstStyle/>
        <a:p>
          <a:endParaRPr lang="zh-TW" altLang="en-US"/>
        </a:p>
      </dgm:t>
    </dgm:pt>
    <dgm:pt modelId="{D68B61B8-549C-4450-952F-89995375B9CE}" type="pres">
      <dgm:prSet presAssocID="{1FFBE6D1-946B-4A7F-BA0B-E4F92BC529D0}" presName="hierChild5" presStyleCnt="0"/>
      <dgm:spPr/>
      <dgm:t>
        <a:bodyPr/>
        <a:lstStyle/>
        <a:p>
          <a:endParaRPr lang="zh-TW" altLang="en-US"/>
        </a:p>
      </dgm:t>
    </dgm:pt>
    <dgm:pt modelId="{807F777B-6560-4F13-9FC5-D14678FDF0BE}" type="pres">
      <dgm:prSet presAssocID="{8C924BAF-9AEB-4939-B962-8AE7D42D000B}" presName="Name37" presStyleLbl="parChTrans1D2" presStyleIdx="1" presStyleCnt="3"/>
      <dgm:spPr/>
      <dgm:t>
        <a:bodyPr/>
        <a:lstStyle/>
        <a:p>
          <a:endParaRPr lang="zh-TW" altLang="en-US"/>
        </a:p>
      </dgm:t>
    </dgm:pt>
    <dgm:pt modelId="{2C4CECDA-69ED-4C5F-8868-5A5687D0101A}" type="pres">
      <dgm:prSet presAssocID="{E4551800-5930-42BB-8845-547EF3389429}" presName="hierRoot2" presStyleCnt="0">
        <dgm:presLayoutVars>
          <dgm:hierBranch val="init"/>
        </dgm:presLayoutVars>
      </dgm:prSet>
      <dgm:spPr/>
      <dgm:t>
        <a:bodyPr/>
        <a:lstStyle/>
        <a:p>
          <a:endParaRPr lang="zh-TW" altLang="en-US"/>
        </a:p>
      </dgm:t>
    </dgm:pt>
    <dgm:pt modelId="{C3EECFFD-B2C0-48AA-B086-D67F2F27128E}" type="pres">
      <dgm:prSet presAssocID="{E4551800-5930-42BB-8845-547EF3389429}" presName="rootComposite" presStyleCnt="0"/>
      <dgm:spPr/>
      <dgm:t>
        <a:bodyPr/>
        <a:lstStyle/>
        <a:p>
          <a:endParaRPr lang="zh-TW" altLang="en-US"/>
        </a:p>
      </dgm:t>
    </dgm:pt>
    <dgm:pt modelId="{49EEF683-A6E8-4DBD-BA29-E236294233E7}" type="pres">
      <dgm:prSet presAssocID="{E4551800-5930-42BB-8845-547EF3389429}" presName="rootText" presStyleLbl="node2" presStyleIdx="1" presStyleCnt="3">
        <dgm:presLayoutVars>
          <dgm:chPref val="3"/>
        </dgm:presLayoutVars>
      </dgm:prSet>
      <dgm:spPr/>
      <dgm:t>
        <a:bodyPr/>
        <a:lstStyle/>
        <a:p>
          <a:endParaRPr lang="zh-TW" altLang="en-US"/>
        </a:p>
      </dgm:t>
    </dgm:pt>
    <dgm:pt modelId="{FAFE9819-4C99-4CE6-B144-E64BA9FC0954}" type="pres">
      <dgm:prSet presAssocID="{E4551800-5930-42BB-8845-547EF3389429}" presName="rootConnector" presStyleLbl="node2" presStyleIdx="1" presStyleCnt="3"/>
      <dgm:spPr/>
      <dgm:t>
        <a:bodyPr/>
        <a:lstStyle/>
        <a:p>
          <a:endParaRPr lang="zh-TW" altLang="en-US"/>
        </a:p>
      </dgm:t>
    </dgm:pt>
    <dgm:pt modelId="{FD0383E8-A82F-475E-9E3E-80868DB834BD}" type="pres">
      <dgm:prSet presAssocID="{E4551800-5930-42BB-8845-547EF3389429}" presName="hierChild4" presStyleCnt="0"/>
      <dgm:spPr/>
      <dgm:t>
        <a:bodyPr/>
        <a:lstStyle/>
        <a:p>
          <a:endParaRPr lang="zh-TW" altLang="en-US"/>
        </a:p>
      </dgm:t>
    </dgm:pt>
    <dgm:pt modelId="{2E3E5590-3486-4A98-BB91-AF6055E70214}" type="pres">
      <dgm:prSet presAssocID="{57EFBF7F-209B-41A7-9A01-15A64144AFC0}" presName="Name37" presStyleLbl="parChTrans1D3" presStyleIdx="1" presStyleCnt="3"/>
      <dgm:spPr/>
      <dgm:t>
        <a:bodyPr/>
        <a:lstStyle/>
        <a:p>
          <a:endParaRPr lang="zh-TW" altLang="en-US"/>
        </a:p>
      </dgm:t>
    </dgm:pt>
    <dgm:pt modelId="{C44CC59D-C834-4B5C-B43B-655D701E1F94}" type="pres">
      <dgm:prSet presAssocID="{8F97A829-3AFE-4D72-8802-B67F467C187C}" presName="hierRoot2" presStyleCnt="0">
        <dgm:presLayoutVars>
          <dgm:hierBranch val="init"/>
        </dgm:presLayoutVars>
      </dgm:prSet>
      <dgm:spPr/>
      <dgm:t>
        <a:bodyPr/>
        <a:lstStyle/>
        <a:p>
          <a:endParaRPr lang="zh-TW" altLang="en-US"/>
        </a:p>
      </dgm:t>
    </dgm:pt>
    <dgm:pt modelId="{DF13603A-20CC-4F4D-B4B3-A8C4EB24DE6E}" type="pres">
      <dgm:prSet presAssocID="{8F97A829-3AFE-4D72-8802-B67F467C187C}" presName="rootComposite" presStyleCnt="0"/>
      <dgm:spPr/>
      <dgm:t>
        <a:bodyPr/>
        <a:lstStyle/>
        <a:p>
          <a:endParaRPr lang="zh-TW" altLang="en-US"/>
        </a:p>
      </dgm:t>
    </dgm:pt>
    <dgm:pt modelId="{5194507E-762E-418B-A723-EF262B638C12}" type="pres">
      <dgm:prSet presAssocID="{8F97A829-3AFE-4D72-8802-B67F467C187C}" presName="rootText" presStyleLbl="node3" presStyleIdx="1" presStyleCnt="3" custScaleX="126541" custScaleY="305199">
        <dgm:presLayoutVars>
          <dgm:chPref val="3"/>
        </dgm:presLayoutVars>
      </dgm:prSet>
      <dgm:spPr/>
      <dgm:t>
        <a:bodyPr/>
        <a:lstStyle/>
        <a:p>
          <a:endParaRPr lang="zh-TW" altLang="en-US"/>
        </a:p>
      </dgm:t>
    </dgm:pt>
    <dgm:pt modelId="{7375E0E3-4363-4FF1-8070-34BB5D0719AC}" type="pres">
      <dgm:prSet presAssocID="{8F97A829-3AFE-4D72-8802-B67F467C187C}" presName="rootConnector" presStyleLbl="node3" presStyleIdx="1" presStyleCnt="3"/>
      <dgm:spPr/>
      <dgm:t>
        <a:bodyPr/>
        <a:lstStyle/>
        <a:p>
          <a:endParaRPr lang="zh-TW" altLang="en-US"/>
        </a:p>
      </dgm:t>
    </dgm:pt>
    <dgm:pt modelId="{08F14CC2-2C92-401C-BA8E-0492E700B8C1}" type="pres">
      <dgm:prSet presAssocID="{8F97A829-3AFE-4D72-8802-B67F467C187C}" presName="hierChild4" presStyleCnt="0"/>
      <dgm:spPr/>
      <dgm:t>
        <a:bodyPr/>
        <a:lstStyle/>
        <a:p>
          <a:endParaRPr lang="zh-TW" altLang="en-US"/>
        </a:p>
      </dgm:t>
    </dgm:pt>
    <dgm:pt modelId="{873AF034-A0A7-4E13-AC27-ED15D34E520A}" type="pres">
      <dgm:prSet presAssocID="{8F97A829-3AFE-4D72-8802-B67F467C187C}" presName="hierChild5" presStyleCnt="0"/>
      <dgm:spPr/>
      <dgm:t>
        <a:bodyPr/>
        <a:lstStyle/>
        <a:p>
          <a:endParaRPr lang="zh-TW" altLang="en-US"/>
        </a:p>
      </dgm:t>
    </dgm:pt>
    <dgm:pt modelId="{902FF196-16D0-4FF9-9EC2-5D430EF416FF}" type="pres">
      <dgm:prSet presAssocID="{E4551800-5930-42BB-8845-547EF3389429}" presName="hierChild5" presStyleCnt="0"/>
      <dgm:spPr/>
      <dgm:t>
        <a:bodyPr/>
        <a:lstStyle/>
        <a:p>
          <a:endParaRPr lang="zh-TW" altLang="en-US"/>
        </a:p>
      </dgm:t>
    </dgm:pt>
    <dgm:pt modelId="{E0D88728-FE97-4E79-BD56-F44CBEC91E6E}" type="pres">
      <dgm:prSet presAssocID="{ADDE0713-DDCE-4CEA-AE7B-A4484497BA1F}" presName="Name37" presStyleLbl="parChTrans1D2" presStyleIdx="2" presStyleCnt="3"/>
      <dgm:spPr/>
      <dgm:t>
        <a:bodyPr/>
        <a:lstStyle/>
        <a:p>
          <a:endParaRPr lang="zh-TW" altLang="en-US"/>
        </a:p>
      </dgm:t>
    </dgm:pt>
    <dgm:pt modelId="{B401F563-9470-4B97-8F04-D5A366D04C29}" type="pres">
      <dgm:prSet presAssocID="{B81A26FB-FBEB-4ABF-BCA8-A82CE7D4588A}" presName="hierRoot2" presStyleCnt="0">
        <dgm:presLayoutVars>
          <dgm:hierBranch val="init"/>
        </dgm:presLayoutVars>
      </dgm:prSet>
      <dgm:spPr/>
      <dgm:t>
        <a:bodyPr/>
        <a:lstStyle/>
        <a:p>
          <a:endParaRPr lang="zh-TW" altLang="en-US"/>
        </a:p>
      </dgm:t>
    </dgm:pt>
    <dgm:pt modelId="{EC435A56-A406-49B6-B928-7A57E13F4A68}" type="pres">
      <dgm:prSet presAssocID="{B81A26FB-FBEB-4ABF-BCA8-A82CE7D4588A}" presName="rootComposite" presStyleCnt="0"/>
      <dgm:spPr/>
      <dgm:t>
        <a:bodyPr/>
        <a:lstStyle/>
        <a:p>
          <a:endParaRPr lang="zh-TW" altLang="en-US"/>
        </a:p>
      </dgm:t>
    </dgm:pt>
    <dgm:pt modelId="{D39B209B-54BE-44FD-9212-D72CD6F5D0CC}" type="pres">
      <dgm:prSet presAssocID="{B81A26FB-FBEB-4ABF-BCA8-A82CE7D4588A}" presName="rootText" presStyleLbl="node2" presStyleIdx="2" presStyleCnt="3">
        <dgm:presLayoutVars>
          <dgm:chPref val="3"/>
        </dgm:presLayoutVars>
      </dgm:prSet>
      <dgm:spPr/>
      <dgm:t>
        <a:bodyPr/>
        <a:lstStyle/>
        <a:p>
          <a:endParaRPr lang="zh-TW" altLang="en-US"/>
        </a:p>
      </dgm:t>
    </dgm:pt>
    <dgm:pt modelId="{66725212-4FA0-4207-A41F-A22318828977}" type="pres">
      <dgm:prSet presAssocID="{B81A26FB-FBEB-4ABF-BCA8-A82CE7D4588A}" presName="rootConnector" presStyleLbl="node2" presStyleIdx="2" presStyleCnt="3"/>
      <dgm:spPr/>
      <dgm:t>
        <a:bodyPr/>
        <a:lstStyle/>
        <a:p>
          <a:endParaRPr lang="zh-TW" altLang="en-US"/>
        </a:p>
      </dgm:t>
    </dgm:pt>
    <dgm:pt modelId="{1A54DC80-D279-47F4-B403-35EA3461DDA2}" type="pres">
      <dgm:prSet presAssocID="{B81A26FB-FBEB-4ABF-BCA8-A82CE7D4588A}" presName="hierChild4" presStyleCnt="0"/>
      <dgm:spPr/>
      <dgm:t>
        <a:bodyPr/>
        <a:lstStyle/>
        <a:p>
          <a:endParaRPr lang="zh-TW" altLang="en-US"/>
        </a:p>
      </dgm:t>
    </dgm:pt>
    <dgm:pt modelId="{C87501CF-2173-44F9-88D4-FD4B125E62FF}" type="pres">
      <dgm:prSet presAssocID="{5088AF28-C243-4357-8618-976E9D3EE3F1}" presName="Name37" presStyleLbl="parChTrans1D3" presStyleIdx="2" presStyleCnt="3"/>
      <dgm:spPr/>
      <dgm:t>
        <a:bodyPr/>
        <a:lstStyle/>
        <a:p>
          <a:endParaRPr lang="zh-TW" altLang="en-US"/>
        </a:p>
      </dgm:t>
    </dgm:pt>
    <dgm:pt modelId="{D8CC2B83-2E60-4AB2-8F49-A969DA74E7AD}" type="pres">
      <dgm:prSet presAssocID="{61F8A9E5-2B6E-454D-924D-ED20DA3A964D}" presName="hierRoot2" presStyleCnt="0">
        <dgm:presLayoutVars>
          <dgm:hierBranch val="init"/>
        </dgm:presLayoutVars>
      </dgm:prSet>
      <dgm:spPr/>
      <dgm:t>
        <a:bodyPr/>
        <a:lstStyle/>
        <a:p>
          <a:endParaRPr lang="zh-TW" altLang="en-US"/>
        </a:p>
      </dgm:t>
    </dgm:pt>
    <dgm:pt modelId="{5160C0F1-9045-4E8A-A7C7-3A02D01BB873}" type="pres">
      <dgm:prSet presAssocID="{61F8A9E5-2B6E-454D-924D-ED20DA3A964D}" presName="rootComposite" presStyleCnt="0"/>
      <dgm:spPr/>
      <dgm:t>
        <a:bodyPr/>
        <a:lstStyle/>
        <a:p>
          <a:endParaRPr lang="zh-TW" altLang="en-US"/>
        </a:p>
      </dgm:t>
    </dgm:pt>
    <dgm:pt modelId="{EA66EC9A-DEEA-401A-8945-07C1B33A4B45}" type="pres">
      <dgm:prSet presAssocID="{61F8A9E5-2B6E-454D-924D-ED20DA3A964D}" presName="rootText" presStyleLbl="node3" presStyleIdx="2" presStyleCnt="3" custScaleX="121657" custScaleY="294034">
        <dgm:presLayoutVars>
          <dgm:chPref val="3"/>
        </dgm:presLayoutVars>
      </dgm:prSet>
      <dgm:spPr/>
      <dgm:t>
        <a:bodyPr/>
        <a:lstStyle/>
        <a:p>
          <a:endParaRPr lang="zh-TW" altLang="en-US"/>
        </a:p>
      </dgm:t>
    </dgm:pt>
    <dgm:pt modelId="{19031B86-7254-4CEE-A1E9-BC8CE020CB09}" type="pres">
      <dgm:prSet presAssocID="{61F8A9E5-2B6E-454D-924D-ED20DA3A964D}" presName="rootConnector" presStyleLbl="node3" presStyleIdx="2" presStyleCnt="3"/>
      <dgm:spPr/>
      <dgm:t>
        <a:bodyPr/>
        <a:lstStyle/>
        <a:p>
          <a:endParaRPr lang="zh-TW" altLang="en-US"/>
        </a:p>
      </dgm:t>
    </dgm:pt>
    <dgm:pt modelId="{4366005C-0AFF-4E05-B7B9-E19800516BEF}" type="pres">
      <dgm:prSet presAssocID="{61F8A9E5-2B6E-454D-924D-ED20DA3A964D}" presName="hierChild4" presStyleCnt="0"/>
      <dgm:spPr/>
      <dgm:t>
        <a:bodyPr/>
        <a:lstStyle/>
        <a:p>
          <a:endParaRPr lang="zh-TW" altLang="en-US"/>
        </a:p>
      </dgm:t>
    </dgm:pt>
    <dgm:pt modelId="{B149FC56-3E60-45A4-94E2-693607AEF283}" type="pres">
      <dgm:prSet presAssocID="{61F8A9E5-2B6E-454D-924D-ED20DA3A964D}" presName="hierChild5" presStyleCnt="0"/>
      <dgm:spPr/>
      <dgm:t>
        <a:bodyPr/>
        <a:lstStyle/>
        <a:p>
          <a:endParaRPr lang="zh-TW" altLang="en-US"/>
        </a:p>
      </dgm:t>
    </dgm:pt>
    <dgm:pt modelId="{0758E706-7D29-46FF-BBE7-56ECC6E6DAD2}" type="pres">
      <dgm:prSet presAssocID="{B81A26FB-FBEB-4ABF-BCA8-A82CE7D4588A}" presName="hierChild5" presStyleCnt="0"/>
      <dgm:spPr/>
      <dgm:t>
        <a:bodyPr/>
        <a:lstStyle/>
        <a:p>
          <a:endParaRPr lang="zh-TW" altLang="en-US"/>
        </a:p>
      </dgm:t>
    </dgm:pt>
    <dgm:pt modelId="{389E49F7-0166-471C-89CA-FAEB4061E404}" type="pres">
      <dgm:prSet presAssocID="{8E419C97-A0BF-4F47-B417-355658E5CEBC}" presName="hierChild3" presStyleCnt="0"/>
      <dgm:spPr/>
      <dgm:t>
        <a:bodyPr/>
        <a:lstStyle/>
        <a:p>
          <a:endParaRPr lang="zh-TW" altLang="en-US"/>
        </a:p>
      </dgm:t>
    </dgm:pt>
  </dgm:ptLst>
  <dgm:cxnLst>
    <dgm:cxn modelId="{AB62DF62-61B2-40DF-B289-FE1AC951618F}" srcId="{8E419C97-A0BF-4F47-B417-355658E5CEBC}" destId="{B81A26FB-FBEB-4ABF-BCA8-A82CE7D4588A}" srcOrd="2" destOrd="0" parTransId="{ADDE0713-DDCE-4CEA-AE7B-A4484497BA1F}" sibTransId="{18E29432-E1F6-4916-BF6A-EB8270A776E2}"/>
    <dgm:cxn modelId="{2D551BBD-1EF9-425C-876F-A61A1AA5E230}" type="presOf" srcId="{B81A26FB-FBEB-4ABF-BCA8-A82CE7D4588A}" destId="{D39B209B-54BE-44FD-9212-D72CD6F5D0CC}" srcOrd="0" destOrd="0" presId="urn:microsoft.com/office/officeart/2005/8/layout/orgChart1"/>
    <dgm:cxn modelId="{4FEDC8FD-9F6E-4039-B2AB-BCF3A2610A28}" type="presOf" srcId="{EC745467-7B78-4498-A8CA-EC7933436775}" destId="{3005EA00-60BD-47A2-99EC-F11FAB1F328C}" srcOrd="0" destOrd="0" presId="urn:microsoft.com/office/officeart/2005/8/layout/orgChart1"/>
    <dgm:cxn modelId="{C7F50AA3-004F-4F86-A462-60E1988C08B7}" srcId="{CFFFC549-EFB0-4304-AB86-FEFEE13D42E3}" destId="{8E419C97-A0BF-4F47-B417-355658E5CEBC}" srcOrd="0" destOrd="0" parTransId="{DD1FDF55-A189-4C05-AA00-CB62DAC512F0}" sibTransId="{75FF6139-ECE3-435D-93A6-96C6323442BD}"/>
    <dgm:cxn modelId="{9A33890D-DE1E-4382-BF06-604746D72BC4}" type="presOf" srcId="{ADDE0713-DDCE-4CEA-AE7B-A4484497BA1F}" destId="{E0D88728-FE97-4E79-BD56-F44CBEC91E6E}" srcOrd="0" destOrd="0" presId="urn:microsoft.com/office/officeart/2005/8/layout/orgChart1"/>
    <dgm:cxn modelId="{7AC3A41E-090A-4338-BBAD-44AFD9644BD3}" type="presOf" srcId="{5088AF28-C243-4357-8618-976E9D3EE3F1}" destId="{C87501CF-2173-44F9-88D4-FD4B125E62FF}" srcOrd="0" destOrd="0" presId="urn:microsoft.com/office/officeart/2005/8/layout/orgChart1"/>
    <dgm:cxn modelId="{FC5F5798-CD76-46C5-BF10-9E07879422D8}" type="presOf" srcId="{8C924BAF-9AEB-4939-B962-8AE7D42D000B}" destId="{807F777B-6560-4F13-9FC5-D14678FDF0BE}" srcOrd="0" destOrd="0" presId="urn:microsoft.com/office/officeart/2005/8/layout/orgChart1"/>
    <dgm:cxn modelId="{03E5CA15-DF7D-4217-B4D3-311B71A7B031}" type="presOf" srcId="{61F8A9E5-2B6E-454D-924D-ED20DA3A964D}" destId="{EA66EC9A-DEEA-401A-8945-07C1B33A4B45}" srcOrd="0" destOrd="0" presId="urn:microsoft.com/office/officeart/2005/8/layout/orgChart1"/>
    <dgm:cxn modelId="{20F3F6D3-F361-47D4-B091-E460E599AC98}" type="presOf" srcId="{8F97A829-3AFE-4D72-8802-B67F467C187C}" destId="{5194507E-762E-418B-A723-EF262B638C12}" srcOrd="0" destOrd="0" presId="urn:microsoft.com/office/officeart/2005/8/layout/orgChart1"/>
    <dgm:cxn modelId="{9DA675F1-8D12-4464-8D05-BD3429C84D6A}" type="presOf" srcId="{57EFBF7F-209B-41A7-9A01-15A64144AFC0}" destId="{2E3E5590-3486-4A98-BB91-AF6055E70214}" srcOrd="0" destOrd="0" presId="urn:microsoft.com/office/officeart/2005/8/layout/orgChart1"/>
    <dgm:cxn modelId="{27B84E5E-4C49-4064-B9FE-280E7CEB9332}" type="presOf" srcId="{1FFBE6D1-946B-4A7F-BA0B-E4F92BC529D0}" destId="{F719930E-8752-4603-984E-60F86139E99B}" srcOrd="0" destOrd="0" presId="urn:microsoft.com/office/officeart/2005/8/layout/orgChart1"/>
    <dgm:cxn modelId="{ADF8D694-E5D7-4B64-819D-78C5C0A81D7A}" type="presOf" srcId="{8E419C97-A0BF-4F47-B417-355658E5CEBC}" destId="{C6A3CB50-C8AF-4BED-8850-1980979938FE}" srcOrd="0" destOrd="0" presId="urn:microsoft.com/office/officeart/2005/8/layout/orgChart1"/>
    <dgm:cxn modelId="{8ABF5C3B-13A3-47A7-8161-D63C31402807}" type="presOf" srcId="{E5C8EDC6-8350-40A8-A3D6-D6E549F76647}" destId="{305578E3-BF05-459F-8EF1-33D4DDE8DA2A}" srcOrd="1" destOrd="0" presId="urn:microsoft.com/office/officeart/2005/8/layout/orgChart1"/>
    <dgm:cxn modelId="{E3F0CEAB-0074-498F-A360-FEA285A0D0D0}" type="presOf" srcId="{B81A26FB-FBEB-4ABF-BCA8-A82CE7D4588A}" destId="{66725212-4FA0-4207-A41F-A22318828977}" srcOrd="1" destOrd="0" presId="urn:microsoft.com/office/officeart/2005/8/layout/orgChart1"/>
    <dgm:cxn modelId="{397193F3-39B7-42E9-ACA9-3FFFBD22DDCB}" type="presOf" srcId="{61F8A9E5-2B6E-454D-924D-ED20DA3A964D}" destId="{19031B86-7254-4CEE-A1E9-BC8CE020CB09}" srcOrd="1" destOrd="0" presId="urn:microsoft.com/office/officeart/2005/8/layout/orgChart1"/>
    <dgm:cxn modelId="{9CECC3D6-A07B-484A-A254-8A676ED49392}" type="presOf" srcId="{8F97A829-3AFE-4D72-8802-B67F467C187C}" destId="{7375E0E3-4363-4FF1-8070-34BB5D0719AC}" srcOrd="1" destOrd="0" presId="urn:microsoft.com/office/officeart/2005/8/layout/orgChart1"/>
    <dgm:cxn modelId="{BEB9BF1E-AD11-4E4F-96AD-C8143B528A98}" srcId="{E4551800-5930-42BB-8845-547EF3389429}" destId="{8F97A829-3AFE-4D72-8802-B67F467C187C}" srcOrd="0" destOrd="0" parTransId="{57EFBF7F-209B-41A7-9A01-15A64144AFC0}" sibTransId="{38FD1079-C418-4FF3-BDE4-38F6DAEF1D2A}"/>
    <dgm:cxn modelId="{A4B84E46-162A-40D3-966F-EA7AA53D4442}" type="presOf" srcId="{E4551800-5930-42BB-8845-547EF3389429}" destId="{49EEF683-A6E8-4DBD-BA29-E236294233E7}" srcOrd="0" destOrd="0" presId="urn:microsoft.com/office/officeart/2005/8/layout/orgChart1"/>
    <dgm:cxn modelId="{738F3F82-EDC8-40C6-8701-8A0961306B61}" type="presOf" srcId="{EB6A1803-562F-4A1B-86FB-69DB8C2C00E4}" destId="{C406A6ED-184B-479B-95A4-91D57E0D8563}" srcOrd="0" destOrd="0" presId="urn:microsoft.com/office/officeart/2005/8/layout/orgChart1"/>
    <dgm:cxn modelId="{66840D8C-D961-440F-B09E-F47F196FD242}" type="presOf" srcId="{E5C8EDC6-8350-40A8-A3D6-D6E549F76647}" destId="{FAF9D9E1-9EA7-49C8-8EFE-735028DE11E7}" srcOrd="0" destOrd="0" presId="urn:microsoft.com/office/officeart/2005/8/layout/orgChart1"/>
    <dgm:cxn modelId="{9D356930-634B-484A-ABEC-CACB78C5F90A}" srcId="{8E419C97-A0BF-4F47-B417-355658E5CEBC}" destId="{1FFBE6D1-946B-4A7F-BA0B-E4F92BC529D0}" srcOrd="0" destOrd="0" parTransId="{EB6A1803-562F-4A1B-86FB-69DB8C2C00E4}" sibTransId="{2AEAF859-2A7A-461A-9AF9-BF7A2982CDB0}"/>
    <dgm:cxn modelId="{231E8230-6DE3-4692-8A2F-06BDE7D79798}" srcId="{8E419C97-A0BF-4F47-B417-355658E5CEBC}" destId="{E4551800-5930-42BB-8845-547EF3389429}" srcOrd="1" destOrd="0" parTransId="{8C924BAF-9AEB-4939-B962-8AE7D42D000B}" sibTransId="{B2CFA0ED-5EE7-45BE-B903-035FCD6D80BD}"/>
    <dgm:cxn modelId="{D5CFEEEE-0FF0-445F-929D-222C04C9398D}" type="presOf" srcId="{1FFBE6D1-946B-4A7F-BA0B-E4F92BC529D0}" destId="{9AC15ECD-5C3F-408F-ADE4-E8674DA0D123}" srcOrd="1" destOrd="0" presId="urn:microsoft.com/office/officeart/2005/8/layout/orgChart1"/>
    <dgm:cxn modelId="{7CDAF42E-D928-4F57-B1DC-9C921E3B8596}" srcId="{B81A26FB-FBEB-4ABF-BCA8-A82CE7D4588A}" destId="{61F8A9E5-2B6E-454D-924D-ED20DA3A964D}" srcOrd="0" destOrd="0" parTransId="{5088AF28-C243-4357-8618-976E9D3EE3F1}" sibTransId="{54525591-36FC-46C9-AD14-889D4AA06FBD}"/>
    <dgm:cxn modelId="{75C82DF9-1C1B-47CC-836E-10C8D17767F7}" type="presOf" srcId="{8E419C97-A0BF-4F47-B417-355658E5CEBC}" destId="{9899EF0B-917A-4B17-8443-B1E47BF50ADC}" srcOrd="1" destOrd="0" presId="urn:microsoft.com/office/officeart/2005/8/layout/orgChart1"/>
    <dgm:cxn modelId="{1DE22083-6F72-4D7B-940C-FA953E991B44}" type="presOf" srcId="{CFFFC549-EFB0-4304-AB86-FEFEE13D42E3}" destId="{44103FC0-7332-48E1-B3F0-EBD13DEC435F}" srcOrd="0" destOrd="0" presId="urn:microsoft.com/office/officeart/2005/8/layout/orgChart1"/>
    <dgm:cxn modelId="{9568005A-ACE3-45AB-8CF5-01D7963E9A56}" srcId="{1FFBE6D1-946B-4A7F-BA0B-E4F92BC529D0}" destId="{E5C8EDC6-8350-40A8-A3D6-D6E549F76647}" srcOrd="0" destOrd="0" parTransId="{EC745467-7B78-4498-A8CA-EC7933436775}" sibTransId="{F9AAC3BB-571B-4610-AFAD-5F885A1E5555}"/>
    <dgm:cxn modelId="{2A5C77FF-82BB-419B-AA2A-9FCF1DF732F2}" type="presOf" srcId="{E4551800-5930-42BB-8845-547EF3389429}" destId="{FAFE9819-4C99-4CE6-B144-E64BA9FC0954}" srcOrd="1" destOrd="0" presId="urn:microsoft.com/office/officeart/2005/8/layout/orgChart1"/>
    <dgm:cxn modelId="{E2D36796-F195-46D8-A6F0-227367CEC320}" type="presParOf" srcId="{44103FC0-7332-48E1-B3F0-EBD13DEC435F}" destId="{C607DFDA-76A2-40F0-8A8C-90F7CDDD0BD2}" srcOrd="0" destOrd="0" presId="urn:microsoft.com/office/officeart/2005/8/layout/orgChart1"/>
    <dgm:cxn modelId="{AB50EB3A-E4C2-42EE-B064-85B1FF7C3C40}" type="presParOf" srcId="{C607DFDA-76A2-40F0-8A8C-90F7CDDD0BD2}" destId="{0997FABD-7D77-48E3-B565-C95F34808CAE}" srcOrd="0" destOrd="0" presId="urn:microsoft.com/office/officeart/2005/8/layout/orgChart1"/>
    <dgm:cxn modelId="{4C95802E-05FF-4C72-97E9-6634F33A45C4}" type="presParOf" srcId="{0997FABD-7D77-48E3-B565-C95F34808CAE}" destId="{C6A3CB50-C8AF-4BED-8850-1980979938FE}" srcOrd="0" destOrd="0" presId="urn:microsoft.com/office/officeart/2005/8/layout/orgChart1"/>
    <dgm:cxn modelId="{83B1D63C-99B8-4475-B915-966E048C525D}" type="presParOf" srcId="{0997FABD-7D77-48E3-B565-C95F34808CAE}" destId="{9899EF0B-917A-4B17-8443-B1E47BF50ADC}" srcOrd="1" destOrd="0" presId="urn:microsoft.com/office/officeart/2005/8/layout/orgChart1"/>
    <dgm:cxn modelId="{86BA45BD-78B5-4564-8C8F-540FCD839035}" type="presParOf" srcId="{C607DFDA-76A2-40F0-8A8C-90F7CDDD0BD2}" destId="{BA0B8F35-05DB-4589-8DFC-CA07E3028B18}" srcOrd="1" destOrd="0" presId="urn:microsoft.com/office/officeart/2005/8/layout/orgChart1"/>
    <dgm:cxn modelId="{BF5B1189-6E68-47E4-B3D9-246EF9631E30}" type="presParOf" srcId="{BA0B8F35-05DB-4589-8DFC-CA07E3028B18}" destId="{C406A6ED-184B-479B-95A4-91D57E0D8563}" srcOrd="0" destOrd="0" presId="urn:microsoft.com/office/officeart/2005/8/layout/orgChart1"/>
    <dgm:cxn modelId="{C92BA67A-EFD4-4E48-A70D-932B1635C8F5}" type="presParOf" srcId="{BA0B8F35-05DB-4589-8DFC-CA07E3028B18}" destId="{429533C2-3E25-4DE1-A3AD-15087DF0A2E8}" srcOrd="1" destOrd="0" presId="urn:microsoft.com/office/officeart/2005/8/layout/orgChart1"/>
    <dgm:cxn modelId="{5C25DC2E-DC7B-4489-BA23-00F4F5043DAB}" type="presParOf" srcId="{429533C2-3E25-4DE1-A3AD-15087DF0A2E8}" destId="{8B285B08-E3C1-43E5-BC2F-B992AAFE2563}" srcOrd="0" destOrd="0" presId="urn:microsoft.com/office/officeart/2005/8/layout/orgChart1"/>
    <dgm:cxn modelId="{C82CC661-E872-43EF-8E4A-F707C6A7A356}" type="presParOf" srcId="{8B285B08-E3C1-43E5-BC2F-B992AAFE2563}" destId="{F719930E-8752-4603-984E-60F86139E99B}" srcOrd="0" destOrd="0" presId="urn:microsoft.com/office/officeart/2005/8/layout/orgChart1"/>
    <dgm:cxn modelId="{0CFBA3A1-DFA0-4767-95D2-8C59E4705E4B}" type="presParOf" srcId="{8B285B08-E3C1-43E5-BC2F-B992AAFE2563}" destId="{9AC15ECD-5C3F-408F-ADE4-E8674DA0D123}" srcOrd="1" destOrd="0" presId="urn:microsoft.com/office/officeart/2005/8/layout/orgChart1"/>
    <dgm:cxn modelId="{C147A651-0C43-4BCD-9CF9-A3097A9DA366}" type="presParOf" srcId="{429533C2-3E25-4DE1-A3AD-15087DF0A2E8}" destId="{E32BA9A3-5447-4B76-96E0-4C9FD1DAEC50}" srcOrd="1" destOrd="0" presId="urn:microsoft.com/office/officeart/2005/8/layout/orgChart1"/>
    <dgm:cxn modelId="{830F17D3-2CD6-487C-BF4B-C271C792B143}" type="presParOf" srcId="{E32BA9A3-5447-4B76-96E0-4C9FD1DAEC50}" destId="{3005EA00-60BD-47A2-99EC-F11FAB1F328C}" srcOrd="0" destOrd="0" presId="urn:microsoft.com/office/officeart/2005/8/layout/orgChart1"/>
    <dgm:cxn modelId="{EB3314F8-4EC4-40E8-A370-AE4CA705FF74}" type="presParOf" srcId="{E32BA9A3-5447-4B76-96E0-4C9FD1DAEC50}" destId="{E21FAD4A-30A7-41D4-86B5-A086707FE7A1}" srcOrd="1" destOrd="0" presId="urn:microsoft.com/office/officeart/2005/8/layout/orgChart1"/>
    <dgm:cxn modelId="{7A2C701B-5D5F-426D-8028-1B2FCF6B584D}" type="presParOf" srcId="{E21FAD4A-30A7-41D4-86B5-A086707FE7A1}" destId="{21766D38-57D9-4B91-8A09-3FC701A39E40}" srcOrd="0" destOrd="0" presId="urn:microsoft.com/office/officeart/2005/8/layout/orgChart1"/>
    <dgm:cxn modelId="{53684B26-7DD2-4428-9EAC-2E1A3D8085D8}" type="presParOf" srcId="{21766D38-57D9-4B91-8A09-3FC701A39E40}" destId="{FAF9D9E1-9EA7-49C8-8EFE-735028DE11E7}" srcOrd="0" destOrd="0" presId="urn:microsoft.com/office/officeart/2005/8/layout/orgChart1"/>
    <dgm:cxn modelId="{5CFA9A37-3BB0-4455-A9D0-C23D46394A6E}" type="presParOf" srcId="{21766D38-57D9-4B91-8A09-3FC701A39E40}" destId="{305578E3-BF05-459F-8EF1-33D4DDE8DA2A}" srcOrd="1" destOrd="0" presId="urn:microsoft.com/office/officeart/2005/8/layout/orgChart1"/>
    <dgm:cxn modelId="{643D3EB6-2E29-4E07-AB5A-2FDE0B171DA1}" type="presParOf" srcId="{E21FAD4A-30A7-41D4-86B5-A086707FE7A1}" destId="{5EAF8B2B-3F40-4CF8-B375-D93D8714E19E}" srcOrd="1" destOrd="0" presId="urn:microsoft.com/office/officeart/2005/8/layout/orgChart1"/>
    <dgm:cxn modelId="{85F875D9-A8A4-48A6-A6BF-1422390AB268}" type="presParOf" srcId="{E21FAD4A-30A7-41D4-86B5-A086707FE7A1}" destId="{E2AC5EC3-C681-4A65-B875-17BCAB515F4A}" srcOrd="2" destOrd="0" presId="urn:microsoft.com/office/officeart/2005/8/layout/orgChart1"/>
    <dgm:cxn modelId="{B9427D1C-F415-4842-90FA-7D3E17EC6CE0}" type="presParOf" srcId="{429533C2-3E25-4DE1-A3AD-15087DF0A2E8}" destId="{D68B61B8-549C-4450-952F-89995375B9CE}" srcOrd="2" destOrd="0" presId="urn:microsoft.com/office/officeart/2005/8/layout/orgChart1"/>
    <dgm:cxn modelId="{647A68AD-A635-48EF-8EEF-B2A8B138DEF6}" type="presParOf" srcId="{BA0B8F35-05DB-4589-8DFC-CA07E3028B18}" destId="{807F777B-6560-4F13-9FC5-D14678FDF0BE}" srcOrd="2" destOrd="0" presId="urn:microsoft.com/office/officeart/2005/8/layout/orgChart1"/>
    <dgm:cxn modelId="{AB34748C-3CCD-45C5-AC28-CA18A09F4A02}" type="presParOf" srcId="{BA0B8F35-05DB-4589-8DFC-CA07E3028B18}" destId="{2C4CECDA-69ED-4C5F-8868-5A5687D0101A}" srcOrd="3" destOrd="0" presId="urn:microsoft.com/office/officeart/2005/8/layout/orgChart1"/>
    <dgm:cxn modelId="{89346E3C-A40F-4BF6-B923-BAC4B06A2C32}" type="presParOf" srcId="{2C4CECDA-69ED-4C5F-8868-5A5687D0101A}" destId="{C3EECFFD-B2C0-48AA-B086-D67F2F27128E}" srcOrd="0" destOrd="0" presId="urn:microsoft.com/office/officeart/2005/8/layout/orgChart1"/>
    <dgm:cxn modelId="{38433394-0353-4EB9-86FF-ACEC5C2A60AE}" type="presParOf" srcId="{C3EECFFD-B2C0-48AA-B086-D67F2F27128E}" destId="{49EEF683-A6E8-4DBD-BA29-E236294233E7}" srcOrd="0" destOrd="0" presId="urn:microsoft.com/office/officeart/2005/8/layout/orgChart1"/>
    <dgm:cxn modelId="{A3050155-8C36-47DB-A514-473AB8FAB7C4}" type="presParOf" srcId="{C3EECFFD-B2C0-48AA-B086-D67F2F27128E}" destId="{FAFE9819-4C99-4CE6-B144-E64BA9FC0954}" srcOrd="1" destOrd="0" presId="urn:microsoft.com/office/officeart/2005/8/layout/orgChart1"/>
    <dgm:cxn modelId="{38973648-A940-416B-A440-83E79B2FE98B}" type="presParOf" srcId="{2C4CECDA-69ED-4C5F-8868-5A5687D0101A}" destId="{FD0383E8-A82F-475E-9E3E-80868DB834BD}" srcOrd="1" destOrd="0" presId="urn:microsoft.com/office/officeart/2005/8/layout/orgChart1"/>
    <dgm:cxn modelId="{296FF190-BB31-45DD-8A42-34D142B21883}" type="presParOf" srcId="{FD0383E8-A82F-475E-9E3E-80868DB834BD}" destId="{2E3E5590-3486-4A98-BB91-AF6055E70214}" srcOrd="0" destOrd="0" presId="urn:microsoft.com/office/officeart/2005/8/layout/orgChart1"/>
    <dgm:cxn modelId="{A7F5C355-7349-4D7C-84DF-6B50A1B762CC}" type="presParOf" srcId="{FD0383E8-A82F-475E-9E3E-80868DB834BD}" destId="{C44CC59D-C834-4B5C-B43B-655D701E1F94}" srcOrd="1" destOrd="0" presId="urn:microsoft.com/office/officeart/2005/8/layout/orgChart1"/>
    <dgm:cxn modelId="{2D26AF1A-2FCA-4F58-9B07-A5A5A4B91EBE}" type="presParOf" srcId="{C44CC59D-C834-4B5C-B43B-655D701E1F94}" destId="{DF13603A-20CC-4F4D-B4B3-A8C4EB24DE6E}" srcOrd="0" destOrd="0" presId="urn:microsoft.com/office/officeart/2005/8/layout/orgChart1"/>
    <dgm:cxn modelId="{820AC221-5828-4D4F-BB87-509037292965}" type="presParOf" srcId="{DF13603A-20CC-4F4D-B4B3-A8C4EB24DE6E}" destId="{5194507E-762E-418B-A723-EF262B638C12}" srcOrd="0" destOrd="0" presId="urn:microsoft.com/office/officeart/2005/8/layout/orgChart1"/>
    <dgm:cxn modelId="{15AD37A9-8375-42E6-ABB0-161DA816EC49}" type="presParOf" srcId="{DF13603A-20CC-4F4D-B4B3-A8C4EB24DE6E}" destId="{7375E0E3-4363-4FF1-8070-34BB5D0719AC}" srcOrd="1" destOrd="0" presId="urn:microsoft.com/office/officeart/2005/8/layout/orgChart1"/>
    <dgm:cxn modelId="{0FC0B67F-C348-4ED8-A7E6-2EBAA8CB3A74}" type="presParOf" srcId="{C44CC59D-C834-4B5C-B43B-655D701E1F94}" destId="{08F14CC2-2C92-401C-BA8E-0492E700B8C1}" srcOrd="1" destOrd="0" presId="urn:microsoft.com/office/officeart/2005/8/layout/orgChart1"/>
    <dgm:cxn modelId="{DCE374F7-4330-497C-ACB2-5DB73C10A5CD}" type="presParOf" srcId="{C44CC59D-C834-4B5C-B43B-655D701E1F94}" destId="{873AF034-A0A7-4E13-AC27-ED15D34E520A}" srcOrd="2" destOrd="0" presId="urn:microsoft.com/office/officeart/2005/8/layout/orgChart1"/>
    <dgm:cxn modelId="{6AC0C79F-43F9-4B80-B0ED-EFA59393154C}" type="presParOf" srcId="{2C4CECDA-69ED-4C5F-8868-5A5687D0101A}" destId="{902FF196-16D0-4FF9-9EC2-5D430EF416FF}" srcOrd="2" destOrd="0" presId="urn:microsoft.com/office/officeart/2005/8/layout/orgChart1"/>
    <dgm:cxn modelId="{C751F3C4-A5DB-4943-8538-8E11D0EB9BE0}" type="presParOf" srcId="{BA0B8F35-05DB-4589-8DFC-CA07E3028B18}" destId="{E0D88728-FE97-4E79-BD56-F44CBEC91E6E}" srcOrd="4" destOrd="0" presId="urn:microsoft.com/office/officeart/2005/8/layout/orgChart1"/>
    <dgm:cxn modelId="{1BDF7C8A-54F1-40E7-A559-B311238D28FE}" type="presParOf" srcId="{BA0B8F35-05DB-4589-8DFC-CA07E3028B18}" destId="{B401F563-9470-4B97-8F04-D5A366D04C29}" srcOrd="5" destOrd="0" presId="urn:microsoft.com/office/officeart/2005/8/layout/orgChart1"/>
    <dgm:cxn modelId="{24444630-D666-49AC-8F2B-542398CF81E7}" type="presParOf" srcId="{B401F563-9470-4B97-8F04-D5A366D04C29}" destId="{EC435A56-A406-49B6-B928-7A57E13F4A68}" srcOrd="0" destOrd="0" presId="urn:microsoft.com/office/officeart/2005/8/layout/orgChart1"/>
    <dgm:cxn modelId="{5B1F3AD9-FA75-470A-BF0B-DBD18C4D989F}" type="presParOf" srcId="{EC435A56-A406-49B6-B928-7A57E13F4A68}" destId="{D39B209B-54BE-44FD-9212-D72CD6F5D0CC}" srcOrd="0" destOrd="0" presId="urn:microsoft.com/office/officeart/2005/8/layout/orgChart1"/>
    <dgm:cxn modelId="{73544DB8-74FF-455E-8EB8-7747C2420681}" type="presParOf" srcId="{EC435A56-A406-49B6-B928-7A57E13F4A68}" destId="{66725212-4FA0-4207-A41F-A22318828977}" srcOrd="1" destOrd="0" presId="urn:microsoft.com/office/officeart/2005/8/layout/orgChart1"/>
    <dgm:cxn modelId="{CCE25739-E5DB-498A-B5E5-898721DD3051}" type="presParOf" srcId="{B401F563-9470-4B97-8F04-D5A366D04C29}" destId="{1A54DC80-D279-47F4-B403-35EA3461DDA2}" srcOrd="1" destOrd="0" presId="urn:microsoft.com/office/officeart/2005/8/layout/orgChart1"/>
    <dgm:cxn modelId="{4231E56A-2EDE-474E-B88B-F2C14989B559}" type="presParOf" srcId="{1A54DC80-D279-47F4-B403-35EA3461DDA2}" destId="{C87501CF-2173-44F9-88D4-FD4B125E62FF}" srcOrd="0" destOrd="0" presId="urn:microsoft.com/office/officeart/2005/8/layout/orgChart1"/>
    <dgm:cxn modelId="{7528AA56-C414-4B35-9C13-F4A593BE19EC}" type="presParOf" srcId="{1A54DC80-D279-47F4-B403-35EA3461DDA2}" destId="{D8CC2B83-2E60-4AB2-8F49-A969DA74E7AD}" srcOrd="1" destOrd="0" presId="urn:microsoft.com/office/officeart/2005/8/layout/orgChart1"/>
    <dgm:cxn modelId="{C6363820-1078-4206-AE97-8B22DC94BE2A}" type="presParOf" srcId="{D8CC2B83-2E60-4AB2-8F49-A969DA74E7AD}" destId="{5160C0F1-9045-4E8A-A7C7-3A02D01BB873}" srcOrd="0" destOrd="0" presId="urn:microsoft.com/office/officeart/2005/8/layout/orgChart1"/>
    <dgm:cxn modelId="{A132BEE0-DA1B-4BF3-82FC-4828C3A92763}" type="presParOf" srcId="{5160C0F1-9045-4E8A-A7C7-3A02D01BB873}" destId="{EA66EC9A-DEEA-401A-8945-07C1B33A4B45}" srcOrd="0" destOrd="0" presId="urn:microsoft.com/office/officeart/2005/8/layout/orgChart1"/>
    <dgm:cxn modelId="{FAB3710F-8A06-454F-A3E5-32F708F5C833}" type="presParOf" srcId="{5160C0F1-9045-4E8A-A7C7-3A02D01BB873}" destId="{19031B86-7254-4CEE-A1E9-BC8CE020CB09}" srcOrd="1" destOrd="0" presId="urn:microsoft.com/office/officeart/2005/8/layout/orgChart1"/>
    <dgm:cxn modelId="{4B3536AB-2C4F-4B25-8907-CC77EF517967}" type="presParOf" srcId="{D8CC2B83-2E60-4AB2-8F49-A969DA74E7AD}" destId="{4366005C-0AFF-4E05-B7B9-E19800516BEF}" srcOrd="1" destOrd="0" presId="urn:microsoft.com/office/officeart/2005/8/layout/orgChart1"/>
    <dgm:cxn modelId="{E41657B8-33AB-492D-A342-E0253C7DC312}" type="presParOf" srcId="{D8CC2B83-2E60-4AB2-8F49-A969DA74E7AD}" destId="{B149FC56-3E60-45A4-94E2-693607AEF283}" srcOrd="2" destOrd="0" presId="urn:microsoft.com/office/officeart/2005/8/layout/orgChart1"/>
    <dgm:cxn modelId="{8164415A-CEA7-4D85-9B08-89CAB8551848}" type="presParOf" srcId="{B401F563-9470-4B97-8F04-D5A366D04C29}" destId="{0758E706-7D29-46FF-BBE7-56ECC6E6DAD2}" srcOrd="2" destOrd="0" presId="urn:microsoft.com/office/officeart/2005/8/layout/orgChart1"/>
    <dgm:cxn modelId="{23544EEB-A466-48BF-8EE1-62D1EABE6E17}" type="presParOf" srcId="{C607DFDA-76A2-40F0-8A8C-90F7CDDD0BD2}" destId="{389E49F7-0166-471C-89CA-FAEB4061E404}"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839BFE-B4F7-4D5D-AF40-4D11740DAFEF}"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zh-TW" altLang="en-US"/>
        </a:p>
      </dgm:t>
    </dgm:pt>
    <dgm:pt modelId="{497CE632-50A6-40DA-8AC4-BAB68504EBC2}">
      <dgm:prSet phldrT="[文字]"/>
      <dgm:spPr/>
      <dgm:t>
        <a:bodyPr/>
        <a:lstStyle/>
        <a:p>
          <a:r>
            <a:rPr lang="zh-TW" altLang="en-US" b="1" dirty="0" smtClean="0">
              <a:latin typeface="微軟正黑體" panose="020B0604030504040204" pitchFamily="34" charset="-120"/>
              <a:ea typeface="微軟正黑體" panose="020B0604030504040204" pitchFamily="34" charset="-120"/>
            </a:rPr>
            <a:t>移轉登記對抗效力</a:t>
          </a:r>
          <a:endParaRPr lang="zh-TW" altLang="en-US" b="1" dirty="0">
            <a:latin typeface="微軟正黑體" panose="020B0604030504040204" pitchFamily="34" charset="-120"/>
            <a:ea typeface="微軟正黑體" panose="020B0604030504040204" pitchFamily="34" charset="-120"/>
          </a:endParaRPr>
        </a:p>
      </dgm:t>
    </dgm:pt>
    <dgm:pt modelId="{9622123D-0200-4AC1-B0AE-E0CDF535B9EC}" type="parTrans" cxnId="{17F1DE27-EDF1-4132-B112-12F1AD66BBC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C30AC11-E6E7-43B5-B5F8-7FF9C0D379D9}" type="sibTrans" cxnId="{17F1DE27-EDF1-4132-B112-12F1AD66BBC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1BBCCF7-C67B-4FD9-904F-B5800C18829B}">
      <dgm:prSet phldrT="[文字]" custT="1"/>
      <dgm:spPr/>
      <dgm:t>
        <a:bodyPr/>
        <a:lstStyle/>
        <a:p>
          <a:r>
            <a:rPr lang="zh-TW" altLang="en-US" sz="2600" b="1" dirty="0" smtClean="0">
              <a:latin typeface="微軟正黑體" panose="020B0604030504040204" pitchFamily="34" charset="-120"/>
              <a:ea typeface="微軟正黑體" panose="020B0604030504040204" pitchFamily="34" charset="-120"/>
            </a:rPr>
            <a:t>受讓移轉</a:t>
          </a:r>
          <a:endParaRPr lang="en-US" altLang="zh-TW" sz="2600" b="1" dirty="0" smtClean="0">
            <a:latin typeface="微軟正黑體" panose="020B0604030504040204" pitchFamily="34" charset="-120"/>
            <a:ea typeface="微軟正黑體" panose="020B0604030504040204" pitchFamily="34" charset="-120"/>
          </a:endParaRPr>
        </a:p>
        <a:p>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移轉契約</a:t>
          </a:r>
          <a:r>
            <a:rPr lang="en-US" altLang="zh-TW" sz="2000" b="1" dirty="0" smtClean="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dgm:t>
    </dgm:pt>
    <dgm:pt modelId="{C619E0D7-E735-481A-9FEA-F0C920B5DA70}" type="parTrans" cxnId="{9D48D7F0-6CD2-49DC-AA65-60D18669A34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77FFA75-F614-4A0B-8EEE-ADEC261CB39C}" type="sibTrans" cxnId="{9D48D7F0-6CD2-49DC-AA65-60D18669A34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9141CE0-2A6F-491B-BD66-616F74455D3E}">
      <dgm:prSet phldrT="[文字]" custT="1"/>
      <dgm:spPr/>
      <dgm:t>
        <a:bodyPr/>
        <a:lstStyle/>
        <a:p>
          <a:r>
            <a:rPr lang="zh-TW" altLang="en-US" sz="2600" b="1" dirty="0" smtClean="0">
              <a:latin typeface="微軟正黑體" panose="020B0604030504040204" pitchFamily="34" charset="-120"/>
              <a:ea typeface="微軟正黑體" panose="020B0604030504040204" pitchFamily="34" charset="-120"/>
            </a:rPr>
            <a:t>拍定移轉</a:t>
          </a:r>
          <a:endParaRPr lang="en-US" altLang="zh-TW" sz="2600" b="1" dirty="0" smtClean="0">
            <a:latin typeface="微軟正黑體" panose="020B0604030504040204" pitchFamily="34" charset="-120"/>
            <a:ea typeface="微軟正黑體" panose="020B0604030504040204" pitchFamily="34" charset="-120"/>
          </a:endParaRPr>
        </a:p>
        <a:p>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禁止處分</a:t>
          </a:r>
          <a:r>
            <a:rPr lang="en-US" altLang="zh-TW" sz="2000" b="1" dirty="0" smtClean="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dgm:t>
    </dgm:pt>
    <dgm:pt modelId="{654C73B2-4E47-4C0D-8A9C-6EB5AFF9D60B}" type="parTrans" cxnId="{A6BF8B58-CCD2-406B-882D-095F95946FB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E9CF456-C3A8-43D2-8062-126E0652EC0D}" type="sibTrans" cxnId="{A6BF8B58-CCD2-406B-882D-095F95946FB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198FAD2-8BCD-46E4-9F0D-DAC47ECC4DBB}">
      <dgm:prSet phldrT="[文字]" custT="1"/>
      <dgm:spPr/>
      <dgm:t>
        <a:bodyPr/>
        <a:lstStyle/>
        <a:p>
          <a:endParaRPr lang="en-US" altLang="zh-TW" sz="2800" b="1" dirty="0" smtClean="0">
            <a:latin typeface="微軟正黑體" panose="020B0604030504040204" pitchFamily="34" charset="-120"/>
            <a:ea typeface="微軟正黑體" panose="020B0604030504040204" pitchFamily="34" charset="-120"/>
          </a:endParaRPr>
        </a:p>
        <a:p>
          <a:r>
            <a:rPr lang="zh-TW" altLang="en-US" sz="2800" b="1" dirty="0" smtClean="0">
              <a:latin typeface="微軟正黑體" panose="020B0604030504040204" pitchFamily="34" charset="-120"/>
              <a:ea typeface="微軟正黑體" panose="020B0604030504040204" pitchFamily="34" charset="-120"/>
            </a:rPr>
            <a:t>判決移轉</a:t>
          </a:r>
          <a:endParaRPr lang="en-US" altLang="zh-TW" sz="2800" b="1" dirty="0" smtClean="0">
            <a:latin typeface="微軟正黑體" panose="020B0604030504040204" pitchFamily="34" charset="-120"/>
            <a:ea typeface="微軟正黑體" panose="020B0604030504040204" pitchFamily="34" charset="-120"/>
          </a:endParaRPr>
        </a:p>
        <a:p>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權利確認之訴</a:t>
          </a:r>
          <a:r>
            <a:rPr lang="en-US" altLang="zh-TW" sz="2000" b="1" dirty="0" smtClean="0">
              <a:latin typeface="微軟正黑體" panose="020B0604030504040204" pitchFamily="34" charset="-120"/>
              <a:ea typeface="微軟正黑體" panose="020B0604030504040204" pitchFamily="34" charset="-120"/>
            </a:rPr>
            <a:t>)</a:t>
          </a:r>
        </a:p>
        <a:p>
          <a:endParaRPr lang="zh-TW" altLang="en-US" sz="1700" b="1" dirty="0">
            <a:latin typeface="微軟正黑體" panose="020B0604030504040204" pitchFamily="34" charset="-120"/>
            <a:ea typeface="微軟正黑體" panose="020B0604030504040204" pitchFamily="34" charset="-120"/>
          </a:endParaRPr>
        </a:p>
      </dgm:t>
    </dgm:pt>
    <dgm:pt modelId="{D66665DD-D4BC-4B24-8B24-9524C9A825EE}" type="parTrans" cxnId="{CAF5F76F-A58C-4B54-9B10-6BFA8AB012E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A9C00C2-9EC2-4E54-8B3D-B381E8B95759}" type="sibTrans" cxnId="{CAF5F76F-A58C-4B54-9B10-6BFA8AB012ED}">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EE7F141-2554-4B5A-B0C6-1BB438E4DECA}" type="pres">
      <dgm:prSet presAssocID="{35839BFE-B4F7-4D5D-AF40-4D11740DAFEF}" presName="cycle" presStyleCnt="0">
        <dgm:presLayoutVars>
          <dgm:chMax val="1"/>
          <dgm:dir/>
          <dgm:animLvl val="ctr"/>
          <dgm:resizeHandles val="exact"/>
        </dgm:presLayoutVars>
      </dgm:prSet>
      <dgm:spPr/>
      <dgm:t>
        <a:bodyPr/>
        <a:lstStyle/>
        <a:p>
          <a:endParaRPr lang="zh-TW" altLang="en-US"/>
        </a:p>
      </dgm:t>
    </dgm:pt>
    <dgm:pt modelId="{5851F317-2704-4618-BA23-A8CD889F65E2}" type="pres">
      <dgm:prSet presAssocID="{497CE632-50A6-40DA-8AC4-BAB68504EBC2}" presName="centerShape" presStyleLbl="node0" presStyleIdx="0" presStyleCnt="1"/>
      <dgm:spPr/>
      <dgm:t>
        <a:bodyPr/>
        <a:lstStyle/>
        <a:p>
          <a:endParaRPr lang="zh-TW" altLang="en-US"/>
        </a:p>
      </dgm:t>
    </dgm:pt>
    <dgm:pt modelId="{F4D86F25-B8D2-4A48-84AB-DCC2DB1820C4}" type="pres">
      <dgm:prSet presAssocID="{C619E0D7-E735-481A-9FEA-F0C920B5DA70}" presName="parTrans" presStyleLbl="bgSibTrans2D1" presStyleIdx="0" presStyleCnt="3"/>
      <dgm:spPr/>
      <dgm:t>
        <a:bodyPr/>
        <a:lstStyle/>
        <a:p>
          <a:endParaRPr lang="zh-TW" altLang="en-US"/>
        </a:p>
      </dgm:t>
    </dgm:pt>
    <dgm:pt modelId="{3A3F671A-722A-4A21-8EA1-5A0EBD342179}" type="pres">
      <dgm:prSet presAssocID="{51BBCCF7-C67B-4FD9-904F-B5800C18829B}" presName="node" presStyleLbl="node1" presStyleIdx="0" presStyleCnt="3">
        <dgm:presLayoutVars>
          <dgm:bulletEnabled val="1"/>
        </dgm:presLayoutVars>
      </dgm:prSet>
      <dgm:spPr/>
      <dgm:t>
        <a:bodyPr/>
        <a:lstStyle/>
        <a:p>
          <a:endParaRPr lang="zh-TW" altLang="en-US"/>
        </a:p>
      </dgm:t>
    </dgm:pt>
    <dgm:pt modelId="{BEA56277-723F-4DFC-9055-CCAC47967A9F}" type="pres">
      <dgm:prSet presAssocID="{654C73B2-4E47-4C0D-8A9C-6EB5AFF9D60B}" presName="parTrans" presStyleLbl="bgSibTrans2D1" presStyleIdx="1" presStyleCnt="3"/>
      <dgm:spPr/>
      <dgm:t>
        <a:bodyPr/>
        <a:lstStyle/>
        <a:p>
          <a:endParaRPr lang="zh-TW" altLang="en-US"/>
        </a:p>
      </dgm:t>
    </dgm:pt>
    <dgm:pt modelId="{B34622BB-B774-49FB-A761-9FF72B28ECEF}" type="pres">
      <dgm:prSet presAssocID="{E9141CE0-2A6F-491B-BD66-616F74455D3E}" presName="node" presStyleLbl="node1" presStyleIdx="1" presStyleCnt="3">
        <dgm:presLayoutVars>
          <dgm:bulletEnabled val="1"/>
        </dgm:presLayoutVars>
      </dgm:prSet>
      <dgm:spPr/>
      <dgm:t>
        <a:bodyPr/>
        <a:lstStyle/>
        <a:p>
          <a:endParaRPr lang="zh-TW" altLang="en-US"/>
        </a:p>
      </dgm:t>
    </dgm:pt>
    <dgm:pt modelId="{0B1CBA83-400D-40F0-8E28-4B53A3CAADFE}" type="pres">
      <dgm:prSet presAssocID="{D66665DD-D4BC-4B24-8B24-9524C9A825EE}" presName="parTrans" presStyleLbl="bgSibTrans2D1" presStyleIdx="2" presStyleCnt="3"/>
      <dgm:spPr/>
      <dgm:t>
        <a:bodyPr/>
        <a:lstStyle/>
        <a:p>
          <a:endParaRPr lang="zh-TW" altLang="en-US"/>
        </a:p>
      </dgm:t>
    </dgm:pt>
    <dgm:pt modelId="{D0A171C0-45A4-44FC-9932-C8239F581D78}" type="pres">
      <dgm:prSet presAssocID="{A198FAD2-8BCD-46E4-9F0D-DAC47ECC4DBB}" presName="node" presStyleLbl="node1" presStyleIdx="2" presStyleCnt="3">
        <dgm:presLayoutVars>
          <dgm:bulletEnabled val="1"/>
        </dgm:presLayoutVars>
      </dgm:prSet>
      <dgm:spPr/>
      <dgm:t>
        <a:bodyPr/>
        <a:lstStyle/>
        <a:p>
          <a:endParaRPr lang="zh-TW" altLang="en-US"/>
        </a:p>
      </dgm:t>
    </dgm:pt>
  </dgm:ptLst>
  <dgm:cxnLst>
    <dgm:cxn modelId="{D62CE622-45CC-482F-9FD7-1BED5BED9CFB}" type="presOf" srcId="{35839BFE-B4F7-4D5D-AF40-4D11740DAFEF}" destId="{0EE7F141-2554-4B5A-B0C6-1BB438E4DECA}" srcOrd="0" destOrd="0" presId="urn:microsoft.com/office/officeart/2005/8/layout/radial4"/>
    <dgm:cxn modelId="{598CA8B1-EE70-4FB8-BB57-A3D3430EBD36}" type="presOf" srcId="{C619E0D7-E735-481A-9FEA-F0C920B5DA70}" destId="{F4D86F25-B8D2-4A48-84AB-DCC2DB1820C4}" srcOrd="0" destOrd="0" presId="urn:microsoft.com/office/officeart/2005/8/layout/radial4"/>
    <dgm:cxn modelId="{A6BF8B58-CCD2-406B-882D-095F95946FBF}" srcId="{497CE632-50A6-40DA-8AC4-BAB68504EBC2}" destId="{E9141CE0-2A6F-491B-BD66-616F74455D3E}" srcOrd="1" destOrd="0" parTransId="{654C73B2-4E47-4C0D-8A9C-6EB5AFF9D60B}" sibTransId="{1E9CF456-C3A8-43D2-8062-126E0652EC0D}"/>
    <dgm:cxn modelId="{A08C6638-480C-4AE5-B2CF-684B47379AB5}" type="presOf" srcId="{D66665DD-D4BC-4B24-8B24-9524C9A825EE}" destId="{0B1CBA83-400D-40F0-8E28-4B53A3CAADFE}" srcOrd="0" destOrd="0" presId="urn:microsoft.com/office/officeart/2005/8/layout/radial4"/>
    <dgm:cxn modelId="{6BB4344A-2E59-47EE-8216-1489A81766DC}" type="presOf" srcId="{497CE632-50A6-40DA-8AC4-BAB68504EBC2}" destId="{5851F317-2704-4618-BA23-A8CD889F65E2}" srcOrd="0" destOrd="0" presId="urn:microsoft.com/office/officeart/2005/8/layout/radial4"/>
    <dgm:cxn modelId="{9283D9F2-E310-4F56-A4E5-45794D576114}" type="presOf" srcId="{654C73B2-4E47-4C0D-8A9C-6EB5AFF9D60B}" destId="{BEA56277-723F-4DFC-9055-CCAC47967A9F}" srcOrd="0" destOrd="0" presId="urn:microsoft.com/office/officeart/2005/8/layout/radial4"/>
    <dgm:cxn modelId="{09EB8E98-74A1-4CD5-A5D0-448B8F867F0E}" type="presOf" srcId="{51BBCCF7-C67B-4FD9-904F-B5800C18829B}" destId="{3A3F671A-722A-4A21-8EA1-5A0EBD342179}" srcOrd="0" destOrd="0" presId="urn:microsoft.com/office/officeart/2005/8/layout/radial4"/>
    <dgm:cxn modelId="{9D48D7F0-6CD2-49DC-AA65-60D18669A34F}" srcId="{497CE632-50A6-40DA-8AC4-BAB68504EBC2}" destId="{51BBCCF7-C67B-4FD9-904F-B5800C18829B}" srcOrd="0" destOrd="0" parTransId="{C619E0D7-E735-481A-9FEA-F0C920B5DA70}" sibTransId="{077FFA75-F614-4A0B-8EEE-ADEC261CB39C}"/>
    <dgm:cxn modelId="{17F1DE27-EDF1-4132-B112-12F1AD66BBC9}" srcId="{35839BFE-B4F7-4D5D-AF40-4D11740DAFEF}" destId="{497CE632-50A6-40DA-8AC4-BAB68504EBC2}" srcOrd="0" destOrd="0" parTransId="{9622123D-0200-4AC1-B0AE-E0CDF535B9EC}" sibTransId="{CC30AC11-E6E7-43B5-B5F8-7FF9C0D379D9}"/>
    <dgm:cxn modelId="{CAF5F76F-A58C-4B54-9B10-6BFA8AB012ED}" srcId="{497CE632-50A6-40DA-8AC4-BAB68504EBC2}" destId="{A198FAD2-8BCD-46E4-9F0D-DAC47ECC4DBB}" srcOrd="2" destOrd="0" parTransId="{D66665DD-D4BC-4B24-8B24-9524C9A825EE}" sibTransId="{3A9C00C2-9EC2-4E54-8B3D-B381E8B95759}"/>
    <dgm:cxn modelId="{1F903A43-A46D-4D80-B83D-D70EACE684CE}" type="presOf" srcId="{E9141CE0-2A6F-491B-BD66-616F74455D3E}" destId="{B34622BB-B774-49FB-A761-9FF72B28ECEF}" srcOrd="0" destOrd="0" presId="urn:microsoft.com/office/officeart/2005/8/layout/radial4"/>
    <dgm:cxn modelId="{67A82425-6302-4418-83C8-D74C0D70F042}" type="presOf" srcId="{A198FAD2-8BCD-46E4-9F0D-DAC47ECC4DBB}" destId="{D0A171C0-45A4-44FC-9932-C8239F581D78}" srcOrd="0" destOrd="0" presId="urn:microsoft.com/office/officeart/2005/8/layout/radial4"/>
    <dgm:cxn modelId="{0312C993-6A3E-44C0-A8E5-B41BE5D6E687}" type="presParOf" srcId="{0EE7F141-2554-4B5A-B0C6-1BB438E4DECA}" destId="{5851F317-2704-4618-BA23-A8CD889F65E2}" srcOrd="0" destOrd="0" presId="urn:microsoft.com/office/officeart/2005/8/layout/radial4"/>
    <dgm:cxn modelId="{C72F0406-785F-474D-B1E0-2467F2490DDB}" type="presParOf" srcId="{0EE7F141-2554-4B5A-B0C6-1BB438E4DECA}" destId="{F4D86F25-B8D2-4A48-84AB-DCC2DB1820C4}" srcOrd="1" destOrd="0" presId="urn:microsoft.com/office/officeart/2005/8/layout/radial4"/>
    <dgm:cxn modelId="{B7107F82-8F18-4BC5-AC63-0FEDE0E2975C}" type="presParOf" srcId="{0EE7F141-2554-4B5A-B0C6-1BB438E4DECA}" destId="{3A3F671A-722A-4A21-8EA1-5A0EBD342179}" srcOrd="2" destOrd="0" presId="urn:microsoft.com/office/officeart/2005/8/layout/radial4"/>
    <dgm:cxn modelId="{84B5FFD3-0113-49FA-A46E-01341766C85C}" type="presParOf" srcId="{0EE7F141-2554-4B5A-B0C6-1BB438E4DECA}" destId="{BEA56277-723F-4DFC-9055-CCAC47967A9F}" srcOrd="3" destOrd="0" presId="urn:microsoft.com/office/officeart/2005/8/layout/radial4"/>
    <dgm:cxn modelId="{EDC35FE2-2513-43CA-8B89-6817E36BC2B9}" type="presParOf" srcId="{0EE7F141-2554-4B5A-B0C6-1BB438E4DECA}" destId="{B34622BB-B774-49FB-A761-9FF72B28ECEF}" srcOrd="4" destOrd="0" presId="urn:microsoft.com/office/officeart/2005/8/layout/radial4"/>
    <dgm:cxn modelId="{C7FF3061-602C-4BC5-952D-86A679B44D1B}" type="presParOf" srcId="{0EE7F141-2554-4B5A-B0C6-1BB438E4DECA}" destId="{0B1CBA83-400D-40F0-8E28-4B53A3CAADFE}" srcOrd="5" destOrd="0" presId="urn:microsoft.com/office/officeart/2005/8/layout/radial4"/>
    <dgm:cxn modelId="{E8ECFF47-FE01-4F5E-BB41-A62CF15E6D72}" type="presParOf" srcId="{0EE7F141-2554-4B5A-B0C6-1BB438E4DECA}" destId="{D0A171C0-45A4-44FC-9932-C8239F581D7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2190D-1306-4ABB-BF4D-C6F810BC1AA6}">
      <dsp:nvSpPr>
        <dsp:cNvPr id="0" name=""/>
        <dsp:cNvSpPr/>
      </dsp:nvSpPr>
      <dsp:spPr>
        <a:xfrm>
          <a:off x="2790434" y="-22255"/>
          <a:ext cx="2045890" cy="10433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zh-TW" altLang="en-US" sz="2400" b="0" kern="1200" dirty="0" smtClean="0">
              <a:latin typeface="微軟正黑體" panose="020B0604030504040204" pitchFamily="34" charset="-120"/>
              <a:ea typeface="微軟正黑體" panose="020B0604030504040204" pitchFamily="34" charset="-120"/>
            </a:rPr>
            <a:t>屬地原則</a:t>
          </a:r>
          <a:endParaRPr lang="zh-TW" altLang="en-US" sz="2400" b="0" kern="1200" dirty="0">
            <a:latin typeface="微軟正黑體" panose="020B0604030504040204" pitchFamily="34" charset="-120"/>
            <a:ea typeface="微軟正黑體" panose="020B0604030504040204" pitchFamily="34" charset="-120"/>
          </a:endParaRPr>
        </a:p>
      </dsp:txBody>
      <dsp:txXfrm>
        <a:off x="2841367" y="28678"/>
        <a:ext cx="1944024" cy="941494"/>
      </dsp:txXfrm>
    </dsp:sp>
    <dsp:sp modelId="{7E3D7DF1-C477-4B90-AB71-6AC5DEF8F43E}">
      <dsp:nvSpPr>
        <dsp:cNvPr id="0" name=""/>
        <dsp:cNvSpPr/>
      </dsp:nvSpPr>
      <dsp:spPr>
        <a:xfrm>
          <a:off x="1943075" y="515509"/>
          <a:ext cx="3791696" cy="3791696"/>
        </a:xfrm>
        <a:custGeom>
          <a:avLst/>
          <a:gdLst/>
          <a:ahLst/>
          <a:cxnLst/>
          <a:rect l="0" t="0" r="0" b="0"/>
          <a:pathLst>
            <a:path>
              <a:moveTo>
                <a:pt x="2899388" y="287386"/>
              </a:moveTo>
              <a:arcTo wR="1895848" hR="1895848" stAng="18117635" swAng="129239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513484-3AEE-4360-B7D1-93F7DB9B45C9}">
      <dsp:nvSpPr>
        <dsp:cNvPr id="0" name=""/>
        <dsp:cNvSpPr/>
      </dsp:nvSpPr>
      <dsp:spPr>
        <a:xfrm>
          <a:off x="4515536" y="1289495"/>
          <a:ext cx="2226647" cy="10433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zh-TW" altLang="en-US" sz="2400" b="0" kern="1200" dirty="0" smtClean="0">
              <a:latin typeface="微軟正黑體" panose="020B0604030504040204" pitchFamily="34" charset="-120"/>
              <a:ea typeface="微軟正黑體" panose="020B0604030504040204" pitchFamily="34" charset="-120"/>
            </a:rPr>
            <a:t>全面審查</a:t>
          </a:r>
          <a:endParaRPr kumimoji="0" lang="en-US" altLang="zh-TW" sz="2400" b="0" kern="1200" dirty="0" smtClean="0">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ct val="35000"/>
            </a:spcAft>
          </a:pPr>
          <a:r>
            <a:rPr kumimoji="0" lang="zh-TW" altLang="zh-TW" sz="2000" b="0" kern="1200" dirty="0" smtClean="0">
              <a:latin typeface="微軟正黑體" panose="020B0604030504040204" pitchFamily="34" charset="-120"/>
              <a:ea typeface="微軟正黑體" panose="020B0604030504040204" pitchFamily="34" charset="-120"/>
            </a:rPr>
            <a:t>§</a:t>
          </a:r>
          <a:r>
            <a:rPr kumimoji="0" lang="en-US" altLang="zh-TW" sz="2000" b="0" kern="1200" dirty="0" smtClean="0">
              <a:latin typeface="微軟正黑體" panose="020B0604030504040204" pitchFamily="34" charset="-120"/>
              <a:ea typeface="微軟正黑體" panose="020B0604030504040204" pitchFamily="34" charset="-120"/>
            </a:rPr>
            <a:t>31</a:t>
          </a:r>
          <a:endParaRPr lang="zh-TW" altLang="en-US" sz="2000" b="0" kern="1200" dirty="0">
            <a:latin typeface="微軟正黑體" panose="020B0604030504040204" pitchFamily="34" charset="-120"/>
            <a:ea typeface="微軟正黑體" panose="020B0604030504040204" pitchFamily="34" charset="-120"/>
          </a:endParaRPr>
        </a:p>
      </dsp:txBody>
      <dsp:txXfrm>
        <a:off x="4566469" y="1340428"/>
        <a:ext cx="2124781" cy="941494"/>
      </dsp:txXfrm>
    </dsp:sp>
    <dsp:sp modelId="{D5FFC2BC-F711-4EB4-8742-4524D2EE0194}">
      <dsp:nvSpPr>
        <dsp:cNvPr id="0" name=""/>
        <dsp:cNvSpPr/>
      </dsp:nvSpPr>
      <dsp:spPr>
        <a:xfrm>
          <a:off x="1940010" y="651913"/>
          <a:ext cx="3791696" cy="3791696"/>
        </a:xfrm>
        <a:custGeom>
          <a:avLst/>
          <a:gdLst/>
          <a:ahLst/>
          <a:cxnLst/>
          <a:rect l="0" t="0" r="0" b="0"/>
          <a:pathLst>
            <a:path>
              <a:moveTo>
                <a:pt x="3780663" y="1691609"/>
              </a:moveTo>
              <a:arcTo wR="1895848" hR="1895848" stAng="21228933" swAng="193442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951A5C-1E27-455C-B96A-BBB70B1FA7B4}">
      <dsp:nvSpPr>
        <dsp:cNvPr id="0" name=""/>
        <dsp:cNvSpPr/>
      </dsp:nvSpPr>
      <dsp:spPr>
        <a:xfrm>
          <a:off x="3975743" y="3390139"/>
          <a:ext cx="2245369" cy="10433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zh-TW" altLang="en-US" sz="2400" b="0" kern="1200" dirty="0" smtClean="0">
              <a:latin typeface="微軟正黑體" panose="020B0604030504040204" pitchFamily="34" charset="-120"/>
              <a:ea typeface="微軟正黑體" panose="020B0604030504040204" pitchFamily="34" charset="-120"/>
            </a:rPr>
            <a:t>爭議制度必要原則</a:t>
          </a:r>
          <a:r>
            <a:rPr kumimoji="0" lang="zh-TW" altLang="zh-TW" sz="2000" b="0" kern="1200" dirty="0" smtClean="0">
              <a:latin typeface="微軟正黑體" panose="020B0604030504040204" pitchFamily="34" charset="-120"/>
              <a:ea typeface="微軟正黑體" panose="020B0604030504040204" pitchFamily="34" charset="-120"/>
            </a:rPr>
            <a:t>§</a:t>
          </a:r>
          <a:r>
            <a:rPr kumimoji="0" lang="en-US" altLang="zh-TW" sz="2000" b="0" kern="1200" dirty="0" smtClean="0">
              <a:latin typeface="微軟正黑體" panose="020B0604030504040204" pitchFamily="34" charset="-120"/>
              <a:ea typeface="微軟正黑體" panose="020B0604030504040204" pitchFamily="34" charset="-120"/>
            </a:rPr>
            <a:t>48</a:t>
          </a:r>
          <a:r>
            <a:rPr kumimoji="0" lang="zh-TW" altLang="en-US" sz="2000" b="0" kern="1200" dirty="0" smtClean="0">
              <a:latin typeface="微軟正黑體" panose="020B0604030504040204" pitchFamily="34" charset="-120"/>
              <a:ea typeface="微軟正黑體" panose="020B0604030504040204" pitchFamily="34" charset="-120"/>
            </a:rPr>
            <a:t>、</a:t>
          </a:r>
          <a:r>
            <a:rPr kumimoji="0" lang="en-US" altLang="zh-TW" sz="2000" b="0" kern="1200" dirty="0" smtClean="0">
              <a:latin typeface="微軟正黑體" panose="020B0604030504040204" pitchFamily="34" charset="-120"/>
              <a:ea typeface="微軟正黑體" panose="020B0604030504040204" pitchFamily="34" charset="-120"/>
            </a:rPr>
            <a:t>57</a:t>
          </a:r>
          <a:r>
            <a:rPr kumimoji="0" lang="zh-TW" altLang="en-US" sz="2000" b="0" kern="1200" dirty="0" smtClean="0">
              <a:latin typeface="微軟正黑體" panose="020B0604030504040204" pitchFamily="34" charset="-120"/>
              <a:ea typeface="微軟正黑體" panose="020B0604030504040204" pitchFamily="34" charset="-120"/>
            </a:rPr>
            <a:t> </a:t>
          </a:r>
          <a:endParaRPr lang="zh-TW" altLang="en-US" sz="2000" b="0" kern="1200" dirty="0">
            <a:latin typeface="微軟正黑體" panose="020B0604030504040204" pitchFamily="34" charset="-120"/>
            <a:ea typeface="微軟正黑體" panose="020B0604030504040204" pitchFamily="34" charset="-120"/>
          </a:endParaRPr>
        </a:p>
      </dsp:txBody>
      <dsp:txXfrm>
        <a:off x="4026676" y="3441072"/>
        <a:ext cx="2143503" cy="941494"/>
      </dsp:txXfrm>
    </dsp:sp>
    <dsp:sp modelId="{C8656879-2A8A-4128-A76F-24F758E6C4BB}">
      <dsp:nvSpPr>
        <dsp:cNvPr id="0" name=""/>
        <dsp:cNvSpPr/>
      </dsp:nvSpPr>
      <dsp:spPr>
        <a:xfrm>
          <a:off x="2778408" y="718085"/>
          <a:ext cx="3791696" cy="3791696"/>
        </a:xfrm>
        <a:custGeom>
          <a:avLst/>
          <a:gdLst/>
          <a:ahLst/>
          <a:cxnLst/>
          <a:rect l="0" t="0" r="0" b="0"/>
          <a:pathLst>
            <a:path>
              <a:moveTo>
                <a:pt x="1195435" y="3657569"/>
              </a:moveTo>
              <a:arcTo wR="1895848" hR="1895848" stAng="6700887" swAng="3633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A0551B-0ABA-4678-B507-7FEC67E19EB5}">
      <dsp:nvSpPr>
        <dsp:cNvPr id="0" name=""/>
        <dsp:cNvSpPr/>
      </dsp:nvSpPr>
      <dsp:spPr>
        <a:xfrm>
          <a:off x="1607972" y="3407366"/>
          <a:ext cx="2182110" cy="10433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zh-TW" altLang="en-US" sz="2400" b="0" kern="1200" dirty="0" smtClean="0">
              <a:latin typeface="微軟正黑體" panose="020B0604030504040204" pitchFamily="34" charset="-120"/>
              <a:ea typeface="微軟正黑體" panose="020B0604030504040204" pitchFamily="34" charset="-120"/>
            </a:rPr>
            <a:t>註冊保護與使用義務</a:t>
          </a:r>
          <a:r>
            <a:rPr kumimoji="0" lang="zh-TW" altLang="zh-TW" sz="2000" b="0" kern="1200" dirty="0" smtClean="0">
              <a:latin typeface="微軟正黑體" panose="020B0604030504040204" pitchFamily="34" charset="-120"/>
              <a:ea typeface="微軟正黑體" panose="020B0604030504040204" pitchFamily="34" charset="-120"/>
            </a:rPr>
            <a:t>§</a:t>
          </a:r>
          <a:r>
            <a:rPr kumimoji="0" lang="en-US" altLang="zh-TW" sz="2000" b="0" kern="1200" dirty="0" smtClean="0">
              <a:latin typeface="微軟正黑體" panose="020B0604030504040204" pitchFamily="34" charset="-120"/>
              <a:ea typeface="微軟正黑體" panose="020B0604030504040204" pitchFamily="34" charset="-120"/>
            </a:rPr>
            <a:t>2</a:t>
          </a:r>
          <a:r>
            <a:rPr kumimoji="0" lang="zh-TW" altLang="en-US" sz="2000" b="0" kern="1200" dirty="0" smtClean="0">
              <a:latin typeface="微軟正黑體" panose="020B0604030504040204" pitchFamily="34" charset="-120"/>
              <a:ea typeface="微軟正黑體" panose="020B0604030504040204" pitchFamily="34" charset="-120"/>
            </a:rPr>
            <a:t>、</a:t>
          </a:r>
          <a:r>
            <a:rPr kumimoji="0" lang="en-US" altLang="zh-TW" sz="2000" b="0" kern="1200" dirty="0" smtClean="0">
              <a:latin typeface="微軟正黑體" panose="020B0604030504040204" pitchFamily="34" charset="-120"/>
              <a:ea typeface="微軟正黑體" panose="020B0604030504040204" pitchFamily="34" charset="-120"/>
            </a:rPr>
            <a:t>63</a:t>
          </a:r>
          <a:endParaRPr lang="zh-TW" altLang="en-US" sz="2000" b="0" kern="1200" dirty="0">
            <a:latin typeface="微軟正黑體" panose="020B0604030504040204" pitchFamily="34" charset="-120"/>
            <a:ea typeface="微軟正黑體" panose="020B0604030504040204" pitchFamily="34" charset="-120"/>
          </a:endParaRPr>
        </a:p>
      </dsp:txBody>
      <dsp:txXfrm>
        <a:off x="1658905" y="3458299"/>
        <a:ext cx="2080244" cy="941494"/>
      </dsp:txXfrm>
    </dsp:sp>
    <dsp:sp modelId="{E8C00D03-1AAA-4DFE-9A02-B4A80D0D6FB7}">
      <dsp:nvSpPr>
        <dsp:cNvPr id="0" name=""/>
        <dsp:cNvSpPr/>
      </dsp:nvSpPr>
      <dsp:spPr>
        <a:xfrm>
          <a:off x="1917531" y="499424"/>
          <a:ext cx="3791696" cy="3791696"/>
        </a:xfrm>
        <a:custGeom>
          <a:avLst/>
          <a:gdLst/>
          <a:ahLst/>
          <a:cxnLst/>
          <a:rect l="0" t="0" r="0" b="0"/>
          <a:pathLst>
            <a:path>
              <a:moveTo>
                <a:pt x="286830" y="2898495"/>
              </a:moveTo>
              <a:arcTo wR="1895848" hR="1895848" stAng="8884274" swAng="201188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48B2EE-AB44-4960-924A-FCE928179FA3}">
      <dsp:nvSpPr>
        <dsp:cNvPr id="0" name=""/>
        <dsp:cNvSpPr/>
      </dsp:nvSpPr>
      <dsp:spPr>
        <a:xfrm>
          <a:off x="913545" y="1287743"/>
          <a:ext cx="2193551" cy="10433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zh-TW" altLang="en-US" sz="2400" b="0" kern="1200" dirty="0" smtClean="0">
              <a:latin typeface="微軟正黑體" panose="020B0604030504040204" pitchFamily="34" charset="-120"/>
              <a:ea typeface="微軟正黑體" panose="020B0604030504040204" pitchFamily="34" charset="-120"/>
            </a:rPr>
            <a:t>先申請先註冊</a:t>
          </a:r>
          <a:endParaRPr kumimoji="0" lang="en-US" altLang="zh-TW" sz="2400" b="0" kern="1200" dirty="0" smtClean="0">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ct val="35000"/>
            </a:spcAft>
          </a:pPr>
          <a:r>
            <a:rPr kumimoji="0" lang="zh-TW" altLang="zh-TW" sz="1700" b="0" kern="1200" dirty="0" smtClean="0">
              <a:latin typeface="微軟正黑體" panose="020B0604030504040204" pitchFamily="34" charset="-120"/>
              <a:ea typeface="微軟正黑體" panose="020B0604030504040204" pitchFamily="34" charset="-120"/>
            </a:rPr>
            <a:t>§</a:t>
          </a:r>
          <a:r>
            <a:rPr kumimoji="0" lang="en-US" altLang="zh-TW" sz="1700" b="0" kern="1200" dirty="0" smtClean="0">
              <a:latin typeface="微軟正黑體" panose="020B0604030504040204" pitchFamily="34" charset="-120"/>
              <a:ea typeface="微軟正黑體" panose="020B0604030504040204" pitchFamily="34" charset="-120"/>
            </a:rPr>
            <a:t>22</a:t>
          </a:r>
          <a:r>
            <a:rPr kumimoji="0" lang="zh-TW" altLang="en-US" sz="1700" b="0" kern="1200" dirty="0" smtClean="0">
              <a:latin typeface="微軟正黑體" panose="020B0604030504040204" pitchFamily="34" charset="-120"/>
              <a:ea typeface="微軟正黑體" panose="020B0604030504040204" pitchFamily="34" charset="-120"/>
            </a:rPr>
            <a:t>；</a:t>
          </a:r>
          <a:r>
            <a:rPr kumimoji="0" lang="en-US" altLang="zh-TW" sz="1700" b="0" kern="1200" dirty="0" smtClean="0">
              <a:latin typeface="微軟正黑體" panose="020B0604030504040204" pitchFamily="34" charset="-120"/>
              <a:ea typeface="微軟正黑體" panose="020B0604030504040204" pitchFamily="34" charset="-120"/>
            </a:rPr>
            <a:t>30Ⅰ-10</a:t>
          </a:r>
          <a:endParaRPr lang="zh-TW" altLang="en-US" sz="1700" b="0" kern="1200" dirty="0">
            <a:latin typeface="微軟正黑體" panose="020B0604030504040204" pitchFamily="34" charset="-120"/>
            <a:ea typeface="微軟正黑體" panose="020B0604030504040204" pitchFamily="34" charset="-120"/>
          </a:endParaRPr>
        </a:p>
      </dsp:txBody>
      <dsp:txXfrm>
        <a:off x="964478" y="1338676"/>
        <a:ext cx="2091685" cy="941494"/>
      </dsp:txXfrm>
    </dsp:sp>
    <dsp:sp modelId="{2DE201AF-D7C5-49D6-BD92-87F4660B135A}">
      <dsp:nvSpPr>
        <dsp:cNvPr id="0" name=""/>
        <dsp:cNvSpPr/>
      </dsp:nvSpPr>
      <dsp:spPr>
        <a:xfrm>
          <a:off x="1917531" y="499424"/>
          <a:ext cx="3791696" cy="3791696"/>
        </a:xfrm>
        <a:custGeom>
          <a:avLst/>
          <a:gdLst/>
          <a:ahLst/>
          <a:cxnLst/>
          <a:rect l="0" t="0" r="0" b="0"/>
          <a:pathLst>
            <a:path>
              <a:moveTo>
                <a:pt x="361302" y="782560"/>
              </a:moveTo>
              <a:arcTo wR="1895848" hR="1895848" stAng="12957617" swAng="12702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A89CB-87CA-43DA-86E6-70AF77EC14BB}">
      <dsp:nvSpPr>
        <dsp:cNvPr id="0" name=""/>
        <dsp:cNvSpPr/>
      </dsp:nvSpPr>
      <dsp:spPr>
        <a:xfrm>
          <a:off x="0" y="507588"/>
          <a:ext cx="3925361" cy="46180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8D69603-8ABD-4552-985A-45AE4B81F78D}">
      <dsp:nvSpPr>
        <dsp:cNvPr id="0" name=""/>
        <dsp:cNvSpPr/>
      </dsp:nvSpPr>
      <dsp:spPr>
        <a:xfrm>
          <a:off x="247" y="847556"/>
          <a:ext cx="288371" cy="28837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98C83B-6916-4CD5-9FCF-317532F68288}">
      <dsp:nvSpPr>
        <dsp:cNvPr id="0" name=""/>
        <dsp:cNvSpPr/>
      </dsp:nvSpPr>
      <dsp:spPr>
        <a:xfrm>
          <a:off x="247" y="0"/>
          <a:ext cx="3925361" cy="51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zh-TW" altLang="en-US" sz="2800" b="0" kern="1200" dirty="0" smtClean="0">
              <a:solidFill>
                <a:schemeClr val="accent1">
                  <a:lumMod val="50000"/>
                </a:schemeClr>
              </a:solidFill>
              <a:latin typeface="微軟正黑體" panose="020B0604030504040204" pitchFamily="34" charset="-120"/>
              <a:ea typeface="微軟正黑體" panose="020B0604030504040204" pitchFamily="34" charset="-120"/>
            </a:rPr>
            <a:t>異議</a:t>
          </a:r>
          <a:endParaRPr lang="zh-TW" altLang="en-US" sz="2800" b="0" kern="1200" dirty="0">
            <a:solidFill>
              <a:schemeClr val="accent1">
                <a:lumMod val="50000"/>
              </a:schemeClr>
            </a:solidFill>
            <a:latin typeface="微軟正黑體" panose="020B0604030504040204" pitchFamily="34" charset="-120"/>
            <a:ea typeface="微軟正黑體" panose="020B0604030504040204" pitchFamily="34" charset="-120"/>
          </a:endParaRPr>
        </a:p>
      </dsp:txBody>
      <dsp:txXfrm>
        <a:off x="247" y="0"/>
        <a:ext cx="3925361" cy="518641"/>
      </dsp:txXfrm>
    </dsp:sp>
    <dsp:sp modelId="{3452C088-DE6B-41B6-BC39-0F012EDAE5B6}">
      <dsp:nvSpPr>
        <dsp:cNvPr id="0" name=""/>
        <dsp:cNvSpPr/>
      </dsp:nvSpPr>
      <dsp:spPr>
        <a:xfrm>
          <a:off x="8434" y="1306954"/>
          <a:ext cx="288364" cy="288364"/>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329C43-BC2E-411C-B7BC-B3D5E96E47D0}">
      <dsp:nvSpPr>
        <dsp:cNvPr id="0" name=""/>
        <dsp:cNvSpPr/>
      </dsp:nvSpPr>
      <dsp:spPr>
        <a:xfrm>
          <a:off x="319121" y="1133561"/>
          <a:ext cx="3650586" cy="67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zh-TW" altLang="en-US" sz="2000" b="0" u="none" kern="1200" dirty="0" smtClean="0">
              <a:solidFill>
                <a:schemeClr val="accent1">
                  <a:lumMod val="50000"/>
                </a:schemeClr>
              </a:solidFill>
              <a:latin typeface="微軟正黑體" panose="020B0604030504040204" pitchFamily="34" charset="-120"/>
              <a:ea typeface="微軟正黑體" panose="020B0604030504040204" pitchFamily="34" charset="-120"/>
            </a:rPr>
            <a:t>註冊公告日後</a:t>
          </a:r>
          <a:r>
            <a:rPr lang="en-US" altLang="zh-TW" sz="2000" b="0" u="none" kern="1200" dirty="0" smtClean="0">
              <a:solidFill>
                <a:schemeClr val="accent1">
                  <a:lumMod val="50000"/>
                </a:schemeClr>
              </a:solidFill>
              <a:latin typeface="微軟正黑體" panose="020B0604030504040204" pitchFamily="34" charset="-120"/>
              <a:ea typeface="微軟正黑體" panose="020B0604030504040204" pitchFamily="34" charset="-120"/>
            </a:rPr>
            <a:t>3</a:t>
          </a:r>
          <a:r>
            <a:rPr lang="zh-TW" altLang="en-US" sz="2000" b="0" kern="1200" dirty="0" smtClean="0">
              <a:solidFill>
                <a:schemeClr val="accent1">
                  <a:lumMod val="50000"/>
                </a:schemeClr>
              </a:solidFill>
              <a:latin typeface="微軟正黑體" panose="020B0604030504040204" pitchFamily="34" charset="-120"/>
              <a:ea typeface="微軟正黑體" panose="020B0604030504040204" pitchFamily="34" charset="-120"/>
            </a:rPr>
            <a:t>個月內</a:t>
          </a:r>
          <a:endParaRPr lang="zh-TW" altLang="en-US" sz="2000" b="0" kern="1200" dirty="0">
            <a:solidFill>
              <a:schemeClr val="accent1">
                <a:lumMod val="50000"/>
              </a:schemeClr>
            </a:solidFill>
            <a:latin typeface="微軟正黑體" panose="020B0604030504040204" pitchFamily="34" charset="-120"/>
            <a:ea typeface="微軟正黑體" panose="020B0604030504040204" pitchFamily="34" charset="-120"/>
          </a:endParaRPr>
        </a:p>
      </dsp:txBody>
      <dsp:txXfrm>
        <a:off x="319121" y="1133561"/>
        <a:ext cx="3650586" cy="672177"/>
      </dsp:txXfrm>
    </dsp:sp>
    <dsp:sp modelId="{4BC85270-4456-4B04-AE13-A744E8FD7C8F}">
      <dsp:nvSpPr>
        <dsp:cNvPr id="0" name=""/>
        <dsp:cNvSpPr/>
      </dsp:nvSpPr>
      <dsp:spPr>
        <a:xfrm>
          <a:off x="17684" y="1989833"/>
          <a:ext cx="288364" cy="288364"/>
        </a:xfrm>
        <a:prstGeom prst="rect">
          <a:avLst/>
        </a:prstGeom>
        <a:solidFill>
          <a:schemeClr val="lt1">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sp>
    <dsp:sp modelId="{9AC902D4-AFD1-4C05-BE02-F172629CA278}">
      <dsp:nvSpPr>
        <dsp:cNvPr id="0" name=""/>
        <dsp:cNvSpPr/>
      </dsp:nvSpPr>
      <dsp:spPr>
        <a:xfrm>
          <a:off x="319121" y="1959587"/>
          <a:ext cx="3650586" cy="67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ts val="3000"/>
            </a:lnSpc>
            <a:spcBef>
              <a:spcPct val="0"/>
            </a:spcBef>
            <a:spcAft>
              <a:spcPts val="0"/>
            </a:spcAft>
          </a:pPr>
          <a:r>
            <a:rPr lang="zh-TW" altLang="en-US" sz="2000" b="0" kern="1200" dirty="0" smtClean="0">
              <a:solidFill>
                <a:schemeClr val="accent1">
                  <a:lumMod val="50000"/>
                </a:schemeClr>
              </a:solidFill>
              <a:latin typeface="微軟正黑體" panose="020B0604030504040204" pitchFamily="34" charset="-120"/>
              <a:ea typeface="微軟正黑體" panose="020B0604030504040204" pitchFamily="34" charset="-120"/>
            </a:rPr>
            <a:t>任何人</a:t>
          </a:r>
          <a:r>
            <a:rPr lang="en-US" altLang="zh-TW" sz="2000" b="0" kern="12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000" b="0" kern="1200" dirty="0" smtClean="0">
              <a:solidFill>
                <a:schemeClr val="accent1">
                  <a:lumMod val="50000"/>
                </a:schemeClr>
              </a:solidFill>
              <a:latin typeface="微軟正黑體" panose="020B0604030504040204" pitchFamily="34" charset="-120"/>
              <a:ea typeface="微軟正黑體" panose="020B0604030504040204" pitchFamily="34" charset="-120"/>
            </a:rPr>
            <a:t>絕對</a:t>
          </a:r>
          <a:r>
            <a:rPr lang="en-US" altLang="zh-TW" sz="2000" b="0" kern="12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000" b="0" kern="1200" dirty="0" smtClean="0">
              <a:solidFill>
                <a:schemeClr val="accent1">
                  <a:lumMod val="50000"/>
                </a:schemeClr>
              </a:solidFill>
              <a:latin typeface="微軟正黑體" panose="020B0604030504040204" pitchFamily="34" charset="-120"/>
              <a:ea typeface="微軟正黑體" panose="020B0604030504040204" pitchFamily="34" charset="-120"/>
            </a:rPr>
            <a:t>相對不得註冊事由</a:t>
          </a:r>
          <a:endParaRPr lang="zh-TW" altLang="en-US" sz="2000" b="0" kern="1200" dirty="0">
            <a:solidFill>
              <a:schemeClr val="accent1">
                <a:lumMod val="50000"/>
              </a:schemeClr>
            </a:solidFill>
            <a:latin typeface="微軟正黑體" panose="020B0604030504040204" pitchFamily="34" charset="-120"/>
            <a:ea typeface="微軟正黑體" panose="020B0604030504040204" pitchFamily="34" charset="-120"/>
          </a:endParaRPr>
        </a:p>
      </dsp:txBody>
      <dsp:txXfrm>
        <a:off x="319121" y="1959587"/>
        <a:ext cx="3650586" cy="672177"/>
      </dsp:txXfrm>
    </dsp:sp>
    <dsp:sp modelId="{FE509CDF-AB44-4B60-8B0C-96CB52AD2661}">
      <dsp:nvSpPr>
        <dsp:cNvPr id="0" name=""/>
        <dsp:cNvSpPr/>
      </dsp:nvSpPr>
      <dsp:spPr>
        <a:xfrm>
          <a:off x="9501" y="2969833"/>
          <a:ext cx="288364" cy="288364"/>
        </a:xfrm>
        <a:prstGeom prst="rect">
          <a:avLst/>
        </a:prstGeom>
        <a:solidFill>
          <a:schemeClr val="lt1">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sp>
    <dsp:sp modelId="{AACF4865-CA07-4EB6-BFE5-285031782461}">
      <dsp:nvSpPr>
        <dsp:cNvPr id="0" name=""/>
        <dsp:cNvSpPr/>
      </dsp:nvSpPr>
      <dsp:spPr>
        <a:xfrm>
          <a:off x="275022" y="2885431"/>
          <a:ext cx="3650586" cy="67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ts val="3000"/>
            </a:lnSpc>
            <a:spcBef>
              <a:spcPct val="0"/>
            </a:spcBef>
            <a:spcAft>
              <a:spcPts val="0"/>
            </a:spcAft>
          </a:pPr>
          <a:r>
            <a:rPr lang="zh-TW" altLang="en-US" sz="2000" b="0" kern="1200" dirty="0" smtClean="0">
              <a:solidFill>
                <a:schemeClr val="accent1">
                  <a:lumMod val="50000"/>
                </a:schemeClr>
              </a:solidFill>
              <a:latin typeface="微軟正黑體" panose="020B0604030504040204" pitchFamily="34" charset="-120"/>
              <a:ea typeface="微軟正黑體" panose="020B0604030504040204" pitchFamily="34" charset="-120"/>
            </a:rPr>
            <a:t>應由未曾審查原案之審查人員審查之</a:t>
          </a:r>
          <a:endParaRPr lang="zh-TW" altLang="en-US" sz="2000" b="0" kern="1200" dirty="0">
            <a:solidFill>
              <a:schemeClr val="accent1">
                <a:lumMod val="50000"/>
              </a:schemeClr>
            </a:solidFill>
            <a:latin typeface="微軟正黑體" panose="020B0604030504040204" pitchFamily="34" charset="-120"/>
            <a:ea typeface="微軟正黑體" panose="020B0604030504040204" pitchFamily="34" charset="-120"/>
          </a:endParaRPr>
        </a:p>
      </dsp:txBody>
      <dsp:txXfrm>
        <a:off x="275022" y="2885431"/>
        <a:ext cx="3650586" cy="672177"/>
      </dsp:txXfrm>
    </dsp:sp>
    <dsp:sp modelId="{E68EA05E-BDD5-40F9-9918-91AA1F46872F}">
      <dsp:nvSpPr>
        <dsp:cNvPr id="0" name=""/>
        <dsp:cNvSpPr/>
      </dsp:nvSpPr>
      <dsp:spPr>
        <a:xfrm>
          <a:off x="4080700" y="498180"/>
          <a:ext cx="3925361" cy="461807"/>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70A3DB8-D2D6-4E4E-B9B7-DD2AB5992D0B}">
      <dsp:nvSpPr>
        <dsp:cNvPr id="0" name=""/>
        <dsp:cNvSpPr/>
      </dsp:nvSpPr>
      <dsp:spPr>
        <a:xfrm>
          <a:off x="4121877" y="838148"/>
          <a:ext cx="288371" cy="288371"/>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BD889E8B-49B3-439F-B4F1-A5F9D1DD6F64}">
      <dsp:nvSpPr>
        <dsp:cNvPr id="0" name=""/>
        <dsp:cNvSpPr/>
      </dsp:nvSpPr>
      <dsp:spPr>
        <a:xfrm>
          <a:off x="4121877" y="0"/>
          <a:ext cx="3925361" cy="49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zh-TW" altLang="en-US" sz="2800" b="0" kern="1200" dirty="0" smtClean="0">
              <a:solidFill>
                <a:schemeClr val="accent1">
                  <a:lumMod val="50000"/>
                </a:schemeClr>
              </a:solidFill>
              <a:latin typeface="微軟正黑體" pitchFamily="34" charset="-120"/>
              <a:ea typeface="微軟正黑體" pitchFamily="34" charset="-120"/>
            </a:rPr>
            <a:t>評定</a:t>
          </a:r>
          <a:endParaRPr lang="zh-TW" altLang="en-US" sz="2800" b="0" kern="1200" dirty="0">
            <a:solidFill>
              <a:schemeClr val="accent1">
                <a:lumMod val="50000"/>
              </a:schemeClr>
            </a:solidFill>
            <a:latin typeface="微軟正黑體" pitchFamily="34" charset="-120"/>
            <a:ea typeface="微軟正黑體" pitchFamily="34" charset="-120"/>
          </a:endParaRPr>
        </a:p>
      </dsp:txBody>
      <dsp:txXfrm>
        <a:off x="4121877" y="0"/>
        <a:ext cx="3925361" cy="499825"/>
      </dsp:txXfrm>
    </dsp:sp>
    <dsp:sp modelId="{78A1A786-2A47-4409-968B-BFCDDDCAA8D1}">
      <dsp:nvSpPr>
        <dsp:cNvPr id="0" name=""/>
        <dsp:cNvSpPr/>
      </dsp:nvSpPr>
      <dsp:spPr>
        <a:xfrm>
          <a:off x="4140384" y="1313272"/>
          <a:ext cx="288364" cy="288364"/>
        </a:xfrm>
        <a:prstGeom prst="rect">
          <a:avLst/>
        </a:prstGeom>
        <a:solidFill>
          <a:schemeClr val="lt1">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sp>
    <dsp:sp modelId="{89E90A79-4323-4AC0-B205-A30272B0B80B}">
      <dsp:nvSpPr>
        <dsp:cNvPr id="0" name=""/>
        <dsp:cNvSpPr/>
      </dsp:nvSpPr>
      <dsp:spPr>
        <a:xfrm>
          <a:off x="4387416" y="1217223"/>
          <a:ext cx="3650586" cy="118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ts val="3000"/>
            </a:lnSpc>
            <a:spcBef>
              <a:spcPct val="0"/>
            </a:spcBef>
            <a:spcAft>
              <a:spcPts val="0"/>
            </a:spcAft>
          </a:pPr>
          <a:r>
            <a:rPr lang="zh-TW" altLang="en-US" sz="2000" b="0" u="none" kern="1200" dirty="0" smtClean="0">
              <a:solidFill>
                <a:schemeClr val="accent1">
                  <a:lumMod val="50000"/>
                </a:schemeClr>
              </a:solidFill>
              <a:latin typeface="微軟正黑體" panose="020B0604030504040204" pitchFamily="34" charset="-120"/>
              <a:ea typeface="微軟正黑體" panose="020B0604030504040204" pitchFamily="34" charset="-120"/>
            </a:rPr>
            <a:t>註冊公告日後</a:t>
          </a:r>
          <a:r>
            <a:rPr lang="zh-TW" altLang="en-US" sz="2000" b="0" kern="1200" dirty="0" smtClean="0">
              <a:solidFill>
                <a:schemeClr val="accent1">
                  <a:lumMod val="50000"/>
                </a:schemeClr>
              </a:solidFill>
              <a:latin typeface="微軟正黑體" panose="020B0604030504040204" pitchFamily="34" charset="-120"/>
              <a:ea typeface="微軟正黑體" panose="020B0604030504040204" pitchFamily="34" charset="-120"/>
            </a:rPr>
            <a:t>滿</a:t>
          </a:r>
          <a:r>
            <a:rPr lang="en-US" altLang="zh-TW" sz="2000" b="0" kern="1200" dirty="0" smtClean="0">
              <a:solidFill>
                <a:schemeClr val="accent1">
                  <a:lumMod val="50000"/>
                </a:schemeClr>
              </a:solidFill>
              <a:latin typeface="微軟正黑體" panose="020B0604030504040204" pitchFamily="34" charset="-120"/>
              <a:ea typeface="微軟正黑體" panose="020B0604030504040204" pitchFamily="34" charset="-120"/>
            </a:rPr>
            <a:t>5</a:t>
          </a:r>
          <a:r>
            <a:rPr lang="zh-TW" altLang="en-US" sz="2000" b="0" kern="1200" dirty="0" smtClean="0">
              <a:solidFill>
                <a:schemeClr val="accent1">
                  <a:lumMod val="50000"/>
                </a:schemeClr>
              </a:solidFill>
              <a:latin typeface="微軟正黑體" panose="020B0604030504040204" pitchFamily="34" charset="-120"/>
              <a:ea typeface="微軟正黑體" panose="020B0604030504040204" pitchFamily="34" charset="-120"/>
            </a:rPr>
            <a:t>年者，相對不得註冊事由不得申請或提請評定；</a:t>
          </a:r>
          <a:r>
            <a:rPr lang="zh-TW" altLang="en-US" sz="2000" b="0" u="none" kern="1200" dirty="0" smtClean="0">
              <a:solidFill>
                <a:schemeClr val="accent1">
                  <a:lumMod val="50000"/>
                </a:schemeClr>
              </a:solidFill>
              <a:latin typeface="微軟正黑體" panose="020B0604030504040204" pitchFamily="34" charset="-120"/>
              <a:ea typeface="微軟正黑體" panose="020B0604030504040204" pitchFamily="34" charset="-120"/>
            </a:rPr>
            <a:t>除</a:t>
          </a:r>
          <a:r>
            <a:rPr lang="en-US" altLang="zh-TW" sz="2000" b="0" u="none" kern="1200" dirty="0" smtClean="0">
              <a:solidFill>
                <a:schemeClr val="accent1">
                  <a:lumMod val="50000"/>
                </a:schemeClr>
              </a:solidFill>
              <a:latin typeface="微軟正黑體" panose="020B0604030504040204" pitchFamily="34" charset="-120"/>
              <a:ea typeface="微軟正黑體" panose="020B0604030504040204" pitchFamily="34" charset="-120"/>
            </a:rPr>
            <a:t>30Ⅰ-9/11</a:t>
          </a:r>
          <a:r>
            <a:rPr lang="zh-TW" altLang="en-US" sz="2000" b="0" u="none" kern="1200" dirty="0" smtClean="0">
              <a:solidFill>
                <a:schemeClr val="accent1">
                  <a:lumMod val="50000"/>
                </a:schemeClr>
              </a:solidFill>
              <a:latin typeface="微軟正黑體" panose="020B0604030504040204" pitchFamily="34" charset="-120"/>
              <a:ea typeface="微軟正黑體" panose="020B0604030504040204" pitchFamily="34" charset="-120"/>
            </a:rPr>
            <a:t>，係屬惡意者，不受期間之限制</a:t>
          </a:r>
          <a:endParaRPr lang="zh-TW" altLang="en-US" sz="2000" b="0" u="none" kern="1200" dirty="0">
            <a:solidFill>
              <a:schemeClr val="accent1">
                <a:lumMod val="50000"/>
              </a:schemeClr>
            </a:solidFill>
            <a:latin typeface="微軟正黑體" panose="020B0604030504040204" pitchFamily="34" charset="-120"/>
            <a:ea typeface="微軟正黑體" panose="020B0604030504040204" pitchFamily="34" charset="-120"/>
          </a:endParaRPr>
        </a:p>
      </dsp:txBody>
      <dsp:txXfrm>
        <a:off x="4387416" y="1217223"/>
        <a:ext cx="3650586" cy="1184504"/>
      </dsp:txXfrm>
    </dsp:sp>
    <dsp:sp modelId="{47DC0532-A541-43A6-9DD9-BCCCC50E2517}">
      <dsp:nvSpPr>
        <dsp:cNvPr id="0" name=""/>
        <dsp:cNvSpPr/>
      </dsp:nvSpPr>
      <dsp:spPr>
        <a:xfrm>
          <a:off x="4161317" y="2947670"/>
          <a:ext cx="288364" cy="288364"/>
        </a:xfrm>
        <a:prstGeom prst="rect">
          <a:avLst/>
        </a:prstGeom>
        <a:solidFill>
          <a:schemeClr val="lt1">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sp>
    <dsp:sp modelId="{9E92B827-0A24-49D7-8B57-751226A904A0}">
      <dsp:nvSpPr>
        <dsp:cNvPr id="0" name=""/>
        <dsp:cNvSpPr/>
      </dsp:nvSpPr>
      <dsp:spPr>
        <a:xfrm>
          <a:off x="4396652" y="2839087"/>
          <a:ext cx="3650586" cy="67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ts val="3000"/>
            </a:lnSpc>
            <a:spcBef>
              <a:spcPct val="0"/>
            </a:spcBef>
            <a:spcAft>
              <a:spcPts val="0"/>
            </a:spcAft>
          </a:pPr>
          <a:r>
            <a:rPr lang="zh-TW" altLang="en-US" sz="2000" b="0" kern="1200" dirty="0" smtClean="0">
              <a:solidFill>
                <a:schemeClr val="accent1">
                  <a:lumMod val="50000"/>
                </a:schemeClr>
              </a:solidFill>
              <a:latin typeface="微軟正黑體" panose="020B0604030504040204" pitchFamily="34" charset="-120"/>
              <a:ea typeface="微軟正黑體" panose="020B0604030504040204" pitchFamily="34" charset="-120"/>
            </a:rPr>
            <a:t>利害關係人</a:t>
          </a:r>
          <a:r>
            <a:rPr lang="en-US" altLang="zh-TW" sz="2000" b="0" kern="12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000" b="0" kern="1200" dirty="0" smtClean="0">
              <a:solidFill>
                <a:schemeClr val="accent1">
                  <a:lumMod val="50000"/>
                </a:schemeClr>
              </a:solidFill>
              <a:latin typeface="微軟正黑體" panose="020B0604030504040204" pitchFamily="34" charset="-120"/>
              <a:ea typeface="微軟正黑體" panose="020B0604030504040204" pitchFamily="34" charset="-120"/>
            </a:rPr>
            <a:t>絕對</a:t>
          </a:r>
          <a:r>
            <a:rPr lang="en-US" altLang="zh-TW" sz="2000" b="0" kern="12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000" b="0" kern="1200" dirty="0" smtClean="0">
              <a:solidFill>
                <a:schemeClr val="accent1">
                  <a:lumMod val="50000"/>
                </a:schemeClr>
              </a:solidFill>
              <a:latin typeface="微軟正黑體" panose="020B0604030504040204" pitchFamily="34" charset="-120"/>
              <a:ea typeface="微軟正黑體" panose="020B0604030504040204" pitchFamily="34" charset="-120"/>
            </a:rPr>
            <a:t>相對不得註冊事由</a:t>
          </a:r>
          <a:endParaRPr lang="zh-TW" altLang="en-US" sz="2000" b="0" kern="1200" dirty="0">
            <a:solidFill>
              <a:schemeClr val="accent1">
                <a:lumMod val="50000"/>
              </a:schemeClr>
            </a:solidFill>
            <a:latin typeface="微軟正黑體" panose="020B0604030504040204" pitchFamily="34" charset="-120"/>
            <a:ea typeface="微軟正黑體" panose="020B0604030504040204" pitchFamily="34" charset="-120"/>
          </a:endParaRPr>
        </a:p>
      </dsp:txBody>
      <dsp:txXfrm>
        <a:off x="4396652" y="2839087"/>
        <a:ext cx="3650586" cy="672177"/>
      </dsp:txXfrm>
    </dsp:sp>
    <dsp:sp modelId="{064C40DB-4325-47ED-AC3C-7E0A1FFE68ED}">
      <dsp:nvSpPr>
        <dsp:cNvPr id="0" name=""/>
        <dsp:cNvSpPr/>
      </dsp:nvSpPr>
      <dsp:spPr>
        <a:xfrm>
          <a:off x="4152077" y="3820433"/>
          <a:ext cx="288364" cy="288364"/>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54406937-C0B8-4B91-B38D-6C5106B9F179}">
      <dsp:nvSpPr>
        <dsp:cNvPr id="0" name=""/>
        <dsp:cNvSpPr/>
      </dsp:nvSpPr>
      <dsp:spPr>
        <a:xfrm>
          <a:off x="4396900" y="3853537"/>
          <a:ext cx="3650586" cy="67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ts val="3000"/>
            </a:lnSpc>
            <a:spcBef>
              <a:spcPct val="0"/>
            </a:spcBef>
            <a:spcAft>
              <a:spcPts val="0"/>
            </a:spcAft>
          </a:pPr>
          <a:r>
            <a:rPr lang="zh-TW" altLang="en-US" sz="2000" b="0" kern="1200" dirty="0" smtClean="0">
              <a:solidFill>
                <a:schemeClr val="accent1">
                  <a:lumMod val="50000"/>
                </a:schemeClr>
              </a:solidFill>
              <a:latin typeface="微軟正黑體" panose="020B0604030504040204" pitchFamily="34" charset="-120"/>
              <a:ea typeface="微軟正黑體" panose="020B0604030504040204" pitchFamily="34" charset="-120"/>
            </a:rPr>
            <a:t>由商標專責機關首長指定審查人員</a:t>
          </a:r>
          <a:r>
            <a:rPr lang="en-US" altLang="zh-TW" sz="2000" b="0" kern="1200" dirty="0" smtClean="0">
              <a:solidFill>
                <a:schemeClr val="accent1">
                  <a:lumMod val="50000"/>
                </a:schemeClr>
              </a:solidFill>
              <a:latin typeface="微軟正黑體" panose="020B0604030504040204" pitchFamily="34" charset="-120"/>
              <a:ea typeface="微軟正黑體" panose="020B0604030504040204" pitchFamily="34" charset="-120"/>
            </a:rPr>
            <a:t>3</a:t>
          </a:r>
          <a:r>
            <a:rPr lang="zh-TW" altLang="en-US" sz="2000" b="0" kern="1200" dirty="0" smtClean="0">
              <a:solidFill>
                <a:schemeClr val="accent1">
                  <a:lumMod val="50000"/>
                </a:schemeClr>
              </a:solidFill>
              <a:latin typeface="微軟正黑體" panose="020B0604030504040204" pitchFamily="34" charset="-120"/>
              <a:ea typeface="微軟正黑體" panose="020B0604030504040204" pitchFamily="34" charset="-120"/>
            </a:rPr>
            <a:t>人以上為評定委員評定之</a:t>
          </a:r>
          <a:endParaRPr lang="zh-TW" altLang="en-US" sz="2000" b="0" kern="1200" dirty="0">
            <a:solidFill>
              <a:schemeClr val="accent1">
                <a:lumMod val="50000"/>
              </a:schemeClr>
            </a:solidFill>
            <a:latin typeface="微軟正黑體" panose="020B0604030504040204" pitchFamily="34" charset="-120"/>
            <a:ea typeface="微軟正黑體" panose="020B0604030504040204" pitchFamily="34" charset="-120"/>
          </a:endParaRPr>
        </a:p>
      </dsp:txBody>
      <dsp:txXfrm>
        <a:off x="4396900" y="3853537"/>
        <a:ext cx="3650586" cy="6721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64DB1-C0D9-4B1C-ABD8-66A9E70C988B}">
      <dsp:nvSpPr>
        <dsp:cNvPr id="0" name=""/>
        <dsp:cNvSpPr/>
      </dsp:nvSpPr>
      <dsp:spPr>
        <a:xfrm>
          <a:off x="0" y="0"/>
          <a:ext cx="8208912" cy="0"/>
        </a:xfrm>
        <a:prstGeom prst="line">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3AC529B-C5C4-417A-A812-A6BE2497B0A6}">
      <dsp:nvSpPr>
        <dsp:cNvPr id="0" name=""/>
        <dsp:cNvSpPr/>
      </dsp:nvSpPr>
      <dsp:spPr>
        <a:xfrm>
          <a:off x="0" y="0"/>
          <a:ext cx="1186548" cy="491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altLang="zh-TW" sz="3300" kern="1200" dirty="0" smtClean="0">
              <a:latin typeface="微軟正黑體" panose="020B0604030504040204" pitchFamily="34" charset="-120"/>
              <a:ea typeface="微軟正黑體" panose="020B0604030504040204" pitchFamily="34" charset="-120"/>
            </a:rPr>
            <a:t>65Ⅲ</a:t>
          </a:r>
          <a:endParaRPr lang="zh-TW" altLang="en-US" sz="3300" kern="1200" dirty="0">
            <a:latin typeface="微軟正黑體" panose="020B0604030504040204" pitchFamily="34" charset="-120"/>
            <a:ea typeface="微軟正黑體" panose="020B0604030504040204" pitchFamily="34" charset="-120"/>
          </a:endParaRPr>
        </a:p>
      </dsp:txBody>
      <dsp:txXfrm>
        <a:off x="0" y="0"/>
        <a:ext cx="1186548" cy="4912320"/>
      </dsp:txXfrm>
    </dsp:sp>
    <dsp:sp modelId="{760402B1-A093-4C06-88AC-00C730BAAD02}">
      <dsp:nvSpPr>
        <dsp:cNvPr id="0" name=""/>
        <dsp:cNvSpPr/>
      </dsp:nvSpPr>
      <dsp:spPr>
        <a:xfrm>
          <a:off x="1285582" y="105538"/>
          <a:ext cx="6443995" cy="154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b="0" kern="1200" dirty="0" smtClean="0">
              <a:latin typeface="微軟正黑體" panose="020B0604030504040204" pitchFamily="34" charset="-120"/>
              <a:ea typeface="微軟正黑體" panose="020B0604030504040204" pitchFamily="34" charset="-120"/>
            </a:rPr>
            <a:t>註冊商標有變換加附記，致與他人註冊商標構成混淆誤認之虞，經廢止其註冊者</a:t>
          </a:r>
          <a:endParaRPr lang="zh-TW" altLang="en-US" sz="2400" b="0" kern="1200" dirty="0">
            <a:latin typeface="微軟正黑體" panose="020B0604030504040204" pitchFamily="34" charset="-120"/>
            <a:ea typeface="微軟正黑體" panose="020B0604030504040204" pitchFamily="34" charset="-120"/>
          </a:endParaRPr>
        </a:p>
      </dsp:txBody>
      <dsp:txXfrm>
        <a:off x="1285582" y="105538"/>
        <a:ext cx="6443995" cy="1545880"/>
      </dsp:txXfrm>
    </dsp:sp>
    <dsp:sp modelId="{D4FF2942-206A-4A7B-903A-CB72390778C8}">
      <dsp:nvSpPr>
        <dsp:cNvPr id="0" name=""/>
        <dsp:cNvSpPr/>
      </dsp:nvSpPr>
      <dsp:spPr>
        <a:xfrm>
          <a:off x="1186548" y="1651418"/>
          <a:ext cx="656712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BD0E8B9-FE77-4D5A-9C75-DCF09882695A}">
      <dsp:nvSpPr>
        <dsp:cNvPr id="0" name=""/>
        <dsp:cNvSpPr/>
      </dsp:nvSpPr>
      <dsp:spPr>
        <a:xfrm>
          <a:off x="1309682" y="1756956"/>
          <a:ext cx="6443995" cy="83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b="0" kern="1200" dirty="0" smtClean="0">
              <a:latin typeface="微軟正黑體" panose="020B0604030504040204" pitchFamily="34" charset="-120"/>
              <a:ea typeface="微軟正黑體" panose="020B0604030504040204" pitchFamily="34" charset="-120"/>
            </a:rPr>
            <a:t>原商標權人於廢止日後</a:t>
          </a:r>
          <a:r>
            <a:rPr lang="en-US" altLang="zh-TW" sz="2400" b="0" kern="1200" dirty="0" smtClean="0">
              <a:latin typeface="微軟正黑體" panose="020B0604030504040204" pitchFamily="34" charset="-120"/>
              <a:ea typeface="微軟正黑體" panose="020B0604030504040204" pitchFamily="34" charset="-120"/>
            </a:rPr>
            <a:t>3</a:t>
          </a:r>
          <a:r>
            <a:rPr lang="zh-TW" altLang="en-US" sz="2400" b="0" kern="1200" dirty="0" smtClean="0">
              <a:latin typeface="微軟正黑體" panose="020B0604030504040204" pitchFamily="34" charset="-120"/>
              <a:ea typeface="微軟正黑體" panose="020B0604030504040204" pitchFamily="34" charset="-120"/>
            </a:rPr>
            <a:t>年內</a:t>
          </a:r>
          <a:endParaRPr lang="zh-TW" altLang="en-US" sz="2400" b="0" kern="1200" dirty="0">
            <a:latin typeface="微軟正黑體" panose="020B0604030504040204" pitchFamily="34" charset="-120"/>
            <a:ea typeface="微軟正黑體" panose="020B0604030504040204" pitchFamily="34" charset="-120"/>
          </a:endParaRPr>
        </a:p>
      </dsp:txBody>
      <dsp:txXfrm>
        <a:off x="1309682" y="1756956"/>
        <a:ext cx="6443995" cy="830964"/>
      </dsp:txXfrm>
    </dsp:sp>
    <dsp:sp modelId="{39C208C1-65A4-4A1C-96C1-5411A1ABBB4E}">
      <dsp:nvSpPr>
        <dsp:cNvPr id="0" name=""/>
        <dsp:cNvSpPr/>
      </dsp:nvSpPr>
      <dsp:spPr>
        <a:xfrm>
          <a:off x="1186548" y="2587921"/>
          <a:ext cx="656712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B8D526C-36E1-441E-B5D8-34D8FC2363A9}">
      <dsp:nvSpPr>
        <dsp:cNvPr id="0" name=""/>
        <dsp:cNvSpPr/>
      </dsp:nvSpPr>
      <dsp:spPr>
        <a:xfrm>
          <a:off x="1309682" y="2693459"/>
          <a:ext cx="6443995" cy="2110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b="0" kern="1200" dirty="0" smtClean="0">
              <a:latin typeface="微軟正黑體" panose="020B0604030504040204" pitchFamily="34" charset="-120"/>
              <a:ea typeface="微軟正黑體" panose="020B0604030504040204" pitchFamily="34" charset="-120"/>
            </a:rPr>
            <a:t>不得註冊、受讓或被授權使用與原註冊商標相同或近似之商標於同一或類似的商品或服務。處分前，聲明拋棄商標權者，亦同</a:t>
          </a:r>
          <a:endParaRPr lang="zh-TW" altLang="en-US" sz="2400" b="0" kern="1200" dirty="0">
            <a:latin typeface="微軟正黑體" panose="020B0604030504040204" pitchFamily="34" charset="-120"/>
            <a:ea typeface="微軟正黑體" panose="020B0604030504040204" pitchFamily="34" charset="-120"/>
          </a:endParaRPr>
        </a:p>
      </dsp:txBody>
      <dsp:txXfrm>
        <a:off x="1309682" y="2693459"/>
        <a:ext cx="6443995" cy="2110762"/>
      </dsp:txXfrm>
    </dsp:sp>
    <dsp:sp modelId="{2A3C613D-889B-467C-B2E6-053C02511F55}">
      <dsp:nvSpPr>
        <dsp:cNvPr id="0" name=""/>
        <dsp:cNvSpPr/>
      </dsp:nvSpPr>
      <dsp:spPr>
        <a:xfrm>
          <a:off x="1186548" y="4804222"/>
          <a:ext cx="656712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8E345-0D94-4BD7-9A32-F770CFB42B5C}">
      <dsp:nvSpPr>
        <dsp:cNvPr id="0" name=""/>
        <dsp:cNvSpPr/>
      </dsp:nvSpPr>
      <dsp:spPr>
        <a:xfrm>
          <a:off x="909822" y="0"/>
          <a:ext cx="5711555" cy="4720294"/>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542B88-CD16-424E-B400-2C6FCF2A8295}">
      <dsp:nvSpPr>
        <dsp:cNvPr id="0" name=""/>
        <dsp:cNvSpPr/>
      </dsp:nvSpPr>
      <dsp:spPr>
        <a:xfrm>
          <a:off x="1617866" y="212413"/>
          <a:ext cx="2076929" cy="20769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b="0" kern="1200" dirty="0" smtClean="0">
              <a:latin typeface="微軟正黑體" panose="020B0604030504040204" pitchFamily="34" charset="-120"/>
              <a:ea typeface="微軟正黑體" panose="020B0604030504040204" pitchFamily="34" charset="-120"/>
            </a:rPr>
            <a:t>商標</a:t>
          </a:r>
          <a:endParaRPr lang="zh-TW" altLang="en-US" sz="3600" b="0" kern="1200" dirty="0">
            <a:latin typeface="微軟正黑體" panose="020B0604030504040204" pitchFamily="34" charset="-120"/>
            <a:ea typeface="微軟正黑體" panose="020B0604030504040204" pitchFamily="34" charset="-120"/>
          </a:endParaRPr>
        </a:p>
      </dsp:txBody>
      <dsp:txXfrm>
        <a:off x="1719253" y="313800"/>
        <a:ext cx="1874155" cy="1874155"/>
      </dsp:txXfrm>
    </dsp:sp>
    <dsp:sp modelId="{026AD40B-7157-4B17-9A70-562AF508C80C}">
      <dsp:nvSpPr>
        <dsp:cNvPr id="0" name=""/>
        <dsp:cNvSpPr/>
      </dsp:nvSpPr>
      <dsp:spPr>
        <a:xfrm>
          <a:off x="3877433" y="174103"/>
          <a:ext cx="2076929" cy="207692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ts val="3600"/>
            </a:lnSpc>
            <a:spcBef>
              <a:spcPct val="0"/>
            </a:spcBef>
            <a:spcAft>
              <a:spcPts val="0"/>
            </a:spcAft>
          </a:pPr>
          <a:r>
            <a:rPr lang="zh-TW" altLang="en-US" sz="3600" b="0" kern="1200" dirty="0" smtClean="0">
              <a:latin typeface="微軟正黑體" panose="020B0604030504040204" pitchFamily="34" charset="-120"/>
              <a:ea typeface="微軟正黑體" panose="020B0604030504040204" pitchFamily="34" charset="-120"/>
            </a:rPr>
            <a:t>團體</a:t>
          </a:r>
          <a:endParaRPr lang="en-US" altLang="zh-TW" sz="3600" b="0" kern="1200" dirty="0" smtClean="0">
            <a:latin typeface="微軟正黑體" panose="020B0604030504040204" pitchFamily="34" charset="-120"/>
            <a:ea typeface="微軟正黑體" panose="020B0604030504040204" pitchFamily="34" charset="-120"/>
          </a:endParaRPr>
        </a:p>
        <a:p>
          <a:pPr lvl="0" algn="ctr" defTabSz="1600200">
            <a:lnSpc>
              <a:spcPts val="3600"/>
            </a:lnSpc>
            <a:spcBef>
              <a:spcPct val="0"/>
            </a:spcBef>
            <a:spcAft>
              <a:spcPts val="0"/>
            </a:spcAft>
          </a:pPr>
          <a:r>
            <a:rPr lang="zh-TW" altLang="en-US" sz="3600" b="0" kern="1200" dirty="0" smtClean="0">
              <a:latin typeface="微軟正黑體" panose="020B0604030504040204" pitchFamily="34" charset="-120"/>
              <a:ea typeface="微軟正黑體" panose="020B0604030504040204" pitchFamily="34" charset="-120"/>
            </a:rPr>
            <a:t>商標</a:t>
          </a:r>
          <a:endParaRPr lang="zh-TW" altLang="en-US" sz="3600" b="0" kern="1200" dirty="0">
            <a:latin typeface="微軟正黑體" panose="020B0604030504040204" pitchFamily="34" charset="-120"/>
            <a:ea typeface="微軟正黑體" panose="020B0604030504040204" pitchFamily="34" charset="-120"/>
          </a:endParaRPr>
        </a:p>
      </dsp:txBody>
      <dsp:txXfrm>
        <a:off x="3978820" y="275490"/>
        <a:ext cx="1874155" cy="1874155"/>
      </dsp:txXfrm>
    </dsp:sp>
    <dsp:sp modelId="{4048B417-0EEF-4030-AF2A-268E69514590}">
      <dsp:nvSpPr>
        <dsp:cNvPr id="0" name=""/>
        <dsp:cNvSpPr/>
      </dsp:nvSpPr>
      <dsp:spPr>
        <a:xfrm>
          <a:off x="1617866" y="2430951"/>
          <a:ext cx="2076929" cy="20769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ts val="3600"/>
            </a:lnSpc>
            <a:spcBef>
              <a:spcPct val="0"/>
            </a:spcBef>
            <a:spcAft>
              <a:spcPts val="0"/>
            </a:spcAft>
          </a:pPr>
          <a:r>
            <a:rPr lang="zh-TW" altLang="en-US" sz="3600" b="0" kern="1200" dirty="0" smtClean="0">
              <a:latin typeface="微軟正黑體" panose="020B0604030504040204" pitchFamily="34" charset="-120"/>
              <a:ea typeface="微軟正黑體" panose="020B0604030504040204" pitchFamily="34" charset="-120"/>
            </a:rPr>
            <a:t>團體</a:t>
          </a:r>
          <a:endParaRPr lang="en-US" altLang="zh-TW" sz="3600" b="0" kern="1200" dirty="0" smtClean="0">
            <a:latin typeface="微軟正黑體" panose="020B0604030504040204" pitchFamily="34" charset="-120"/>
            <a:ea typeface="微軟正黑體" panose="020B0604030504040204" pitchFamily="34" charset="-120"/>
          </a:endParaRPr>
        </a:p>
        <a:p>
          <a:pPr lvl="0" algn="ctr" defTabSz="1600200">
            <a:lnSpc>
              <a:spcPts val="3600"/>
            </a:lnSpc>
            <a:spcBef>
              <a:spcPct val="0"/>
            </a:spcBef>
            <a:spcAft>
              <a:spcPts val="0"/>
            </a:spcAft>
          </a:pPr>
          <a:r>
            <a:rPr lang="zh-TW" altLang="en-US" sz="3600" b="0" kern="1200" dirty="0" smtClean="0">
              <a:latin typeface="微軟正黑體" panose="020B0604030504040204" pitchFamily="34" charset="-120"/>
              <a:ea typeface="微軟正黑體" panose="020B0604030504040204" pitchFamily="34" charset="-120"/>
            </a:rPr>
            <a:t>標章</a:t>
          </a:r>
          <a:endParaRPr lang="zh-TW" altLang="en-US" sz="3600" b="0" kern="1200" dirty="0">
            <a:latin typeface="微軟正黑體" panose="020B0604030504040204" pitchFamily="34" charset="-120"/>
            <a:ea typeface="微軟正黑體" panose="020B0604030504040204" pitchFamily="34" charset="-120"/>
          </a:endParaRPr>
        </a:p>
      </dsp:txBody>
      <dsp:txXfrm>
        <a:off x="1719253" y="2532338"/>
        <a:ext cx="1874155" cy="1874155"/>
      </dsp:txXfrm>
    </dsp:sp>
    <dsp:sp modelId="{20E5CD04-AA5C-43D9-B21B-D88AC51C1C8B}">
      <dsp:nvSpPr>
        <dsp:cNvPr id="0" name=""/>
        <dsp:cNvSpPr/>
      </dsp:nvSpPr>
      <dsp:spPr>
        <a:xfrm>
          <a:off x="3836404" y="2430951"/>
          <a:ext cx="2076929" cy="20769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ts val="3600"/>
            </a:lnSpc>
            <a:spcBef>
              <a:spcPct val="0"/>
            </a:spcBef>
            <a:spcAft>
              <a:spcPts val="0"/>
            </a:spcAft>
          </a:pPr>
          <a:r>
            <a:rPr lang="zh-TW" altLang="en-US" sz="3600" b="0" kern="1200" dirty="0" smtClean="0">
              <a:latin typeface="微軟正黑體" panose="020B0604030504040204" pitchFamily="34" charset="-120"/>
              <a:ea typeface="微軟正黑體" panose="020B0604030504040204" pitchFamily="34" charset="-120"/>
            </a:rPr>
            <a:t>證明</a:t>
          </a:r>
          <a:endParaRPr lang="en-US" altLang="zh-TW" sz="3600" b="0" kern="1200" dirty="0" smtClean="0">
            <a:latin typeface="微軟正黑體" panose="020B0604030504040204" pitchFamily="34" charset="-120"/>
            <a:ea typeface="微軟正黑體" panose="020B0604030504040204" pitchFamily="34" charset="-120"/>
          </a:endParaRPr>
        </a:p>
        <a:p>
          <a:pPr lvl="0" algn="ctr" defTabSz="1600200">
            <a:lnSpc>
              <a:spcPts val="3600"/>
            </a:lnSpc>
            <a:spcBef>
              <a:spcPct val="0"/>
            </a:spcBef>
            <a:spcAft>
              <a:spcPts val="0"/>
            </a:spcAft>
          </a:pPr>
          <a:r>
            <a:rPr lang="zh-TW" altLang="en-US" sz="3600" b="0" kern="1200" dirty="0" smtClean="0">
              <a:latin typeface="微軟正黑體" panose="020B0604030504040204" pitchFamily="34" charset="-120"/>
              <a:ea typeface="微軟正黑體" panose="020B0604030504040204" pitchFamily="34" charset="-120"/>
            </a:rPr>
            <a:t>標章</a:t>
          </a:r>
          <a:endParaRPr lang="zh-TW" altLang="en-US" sz="3600" b="0" kern="1200" dirty="0">
            <a:latin typeface="微軟正黑體" panose="020B0604030504040204" pitchFamily="34" charset="-120"/>
            <a:ea typeface="微軟正黑體" panose="020B0604030504040204" pitchFamily="34" charset="-120"/>
          </a:endParaRPr>
        </a:p>
      </dsp:txBody>
      <dsp:txXfrm>
        <a:off x="3937791" y="2532338"/>
        <a:ext cx="1874155" cy="1874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FED6C-4BB7-4756-B29E-D840FC029B91}">
      <dsp:nvSpPr>
        <dsp:cNvPr id="0" name=""/>
        <dsp:cNvSpPr/>
      </dsp:nvSpPr>
      <dsp:spPr>
        <a:xfrm>
          <a:off x="600242" y="0"/>
          <a:ext cx="6802747" cy="468632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6DD8D-3B35-4A65-BE7B-3E266EBEF967}">
      <dsp:nvSpPr>
        <dsp:cNvPr id="0" name=""/>
        <dsp:cNvSpPr/>
      </dsp:nvSpPr>
      <dsp:spPr>
        <a:xfrm>
          <a:off x="56548" y="1405896"/>
          <a:ext cx="1777280" cy="18745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ts val="3600"/>
            </a:lnSpc>
            <a:spcBef>
              <a:spcPct val="0"/>
            </a:spcBef>
            <a:spcAft>
              <a:spcPts val="600"/>
            </a:spcAft>
          </a:pPr>
          <a:r>
            <a:rPr lang="zh-TW" sz="3600" kern="1200" dirty="0" smtClean="0">
              <a:latin typeface="微軟正黑體" panose="020B0604030504040204" pitchFamily="34" charset="-120"/>
              <a:ea typeface="微軟正黑體" panose="020B0604030504040204" pitchFamily="34" charset="-120"/>
            </a:rPr>
            <a:t>識別</a:t>
          </a:r>
          <a:endParaRPr lang="en-US" altLang="zh-TW" sz="3600" kern="1200" dirty="0" smtClean="0">
            <a:latin typeface="微軟正黑體" panose="020B0604030504040204" pitchFamily="34" charset="-120"/>
            <a:ea typeface="微軟正黑體" panose="020B0604030504040204" pitchFamily="34" charset="-120"/>
          </a:endParaRPr>
        </a:p>
        <a:p>
          <a:pPr lvl="0" algn="ctr" defTabSz="1600200" rtl="0">
            <a:lnSpc>
              <a:spcPts val="3600"/>
            </a:lnSpc>
            <a:spcBef>
              <a:spcPct val="0"/>
            </a:spcBef>
            <a:spcAft>
              <a:spcPts val="600"/>
            </a:spcAft>
          </a:pPr>
          <a:r>
            <a:rPr lang="zh-TW" altLang="en-US" sz="3600" kern="1200" dirty="0" smtClean="0">
              <a:latin typeface="微軟正黑體" panose="020B0604030504040204" pitchFamily="34" charset="-120"/>
              <a:ea typeface="微軟正黑體" panose="020B0604030504040204" pitchFamily="34" charset="-120"/>
            </a:rPr>
            <a:t>來源</a:t>
          </a:r>
          <a:endParaRPr lang="en-US" sz="3600" kern="1200" dirty="0">
            <a:latin typeface="微軟正黑體" panose="020B0604030504040204" pitchFamily="34" charset="-120"/>
            <a:ea typeface="微軟正黑體" panose="020B0604030504040204" pitchFamily="34" charset="-120"/>
          </a:endParaRPr>
        </a:p>
      </dsp:txBody>
      <dsp:txXfrm>
        <a:off x="143308" y="1492656"/>
        <a:ext cx="1603760" cy="1701008"/>
      </dsp:txXfrm>
    </dsp:sp>
    <dsp:sp modelId="{578A0DF8-ECB0-41B1-A2D6-7A90FA51708C}">
      <dsp:nvSpPr>
        <dsp:cNvPr id="0" name=""/>
        <dsp:cNvSpPr/>
      </dsp:nvSpPr>
      <dsp:spPr>
        <a:xfrm>
          <a:off x="2076229" y="1405896"/>
          <a:ext cx="1777280" cy="18745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ts val="3600"/>
            </a:lnSpc>
            <a:spcBef>
              <a:spcPct val="0"/>
            </a:spcBef>
            <a:spcAft>
              <a:spcPts val="600"/>
            </a:spcAft>
          </a:pPr>
          <a:r>
            <a:rPr lang="zh-TW" sz="3600" kern="1200" dirty="0" smtClean="0">
              <a:latin typeface="微軟正黑體" panose="020B0604030504040204" pitchFamily="34" charset="-120"/>
              <a:ea typeface="微軟正黑體" panose="020B0604030504040204" pitchFamily="34" charset="-120"/>
            </a:rPr>
            <a:t>廣告</a:t>
          </a:r>
          <a:endParaRPr lang="en-US" altLang="zh-TW" sz="3600" kern="1200" dirty="0" smtClean="0">
            <a:latin typeface="微軟正黑體" panose="020B0604030504040204" pitchFamily="34" charset="-120"/>
            <a:ea typeface="微軟正黑體" panose="020B0604030504040204" pitchFamily="34" charset="-120"/>
          </a:endParaRPr>
        </a:p>
        <a:p>
          <a:pPr lvl="0" algn="ctr" defTabSz="1600200" rtl="0">
            <a:lnSpc>
              <a:spcPts val="3600"/>
            </a:lnSpc>
            <a:spcBef>
              <a:spcPct val="0"/>
            </a:spcBef>
            <a:spcAft>
              <a:spcPts val="600"/>
            </a:spcAft>
          </a:pPr>
          <a:r>
            <a:rPr lang="zh-TW" altLang="en-US" sz="3600" kern="1200" dirty="0" smtClean="0">
              <a:latin typeface="微軟正黑體" panose="020B0604030504040204" pitchFamily="34" charset="-120"/>
              <a:ea typeface="微軟正黑體" panose="020B0604030504040204" pitchFamily="34" charset="-120"/>
            </a:rPr>
            <a:t>促銷</a:t>
          </a:r>
          <a:endParaRPr lang="en-US" sz="3600" kern="1200" dirty="0">
            <a:latin typeface="微軟正黑體" panose="020B0604030504040204" pitchFamily="34" charset="-120"/>
            <a:ea typeface="微軟正黑體" panose="020B0604030504040204" pitchFamily="34" charset="-120"/>
          </a:endParaRPr>
        </a:p>
      </dsp:txBody>
      <dsp:txXfrm>
        <a:off x="2162989" y="1492656"/>
        <a:ext cx="1603760" cy="1701008"/>
      </dsp:txXfrm>
    </dsp:sp>
    <dsp:sp modelId="{BE2DBB31-4036-4370-8631-B621FA507CD7}">
      <dsp:nvSpPr>
        <dsp:cNvPr id="0" name=""/>
        <dsp:cNvSpPr/>
      </dsp:nvSpPr>
      <dsp:spPr>
        <a:xfrm>
          <a:off x="4149722" y="1405896"/>
          <a:ext cx="1777280" cy="18745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ts val="3600"/>
            </a:lnSpc>
            <a:spcBef>
              <a:spcPct val="0"/>
            </a:spcBef>
            <a:spcAft>
              <a:spcPts val="600"/>
            </a:spcAft>
          </a:pPr>
          <a:r>
            <a:rPr lang="zh-TW" sz="3600" kern="1200" dirty="0" smtClean="0">
              <a:latin typeface="微軟正黑體" panose="020B0604030504040204" pitchFamily="34" charset="-120"/>
              <a:ea typeface="微軟正黑體" panose="020B0604030504040204" pitchFamily="34" charset="-120"/>
            </a:rPr>
            <a:t>品質</a:t>
          </a:r>
          <a:endParaRPr lang="en-US" altLang="zh-TW" sz="3600" kern="1200" dirty="0" smtClean="0">
            <a:latin typeface="微軟正黑體" panose="020B0604030504040204" pitchFamily="34" charset="-120"/>
            <a:ea typeface="微軟正黑體" panose="020B0604030504040204" pitchFamily="34" charset="-120"/>
          </a:endParaRPr>
        </a:p>
        <a:p>
          <a:pPr lvl="0" algn="ctr" defTabSz="1600200" rtl="0">
            <a:lnSpc>
              <a:spcPts val="3600"/>
            </a:lnSpc>
            <a:spcBef>
              <a:spcPct val="0"/>
            </a:spcBef>
            <a:spcAft>
              <a:spcPts val="600"/>
            </a:spcAft>
          </a:pPr>
          <a:r>
            <a:rPr lang="zh-TW" sz="3600" kern="1200" dirty="0" smtClean="0">
              <a:latin typeface="微軟正黑體" panose="020B0604030504040204" pitchFamily="34" charset="-120"/>
              <a:ea typeface="微軟正黑體" panose="020B0604030504040204" pitchFamily="34" charset="-120"/>
            </a:rPr>
            <a:t>保證</a:t>
          </a:r>
          <a:endParaRPr lang="en-US" sz="3600" kern="1200" dirty="0">
            <a:latin typeface="微軟正黑體" panose="020B0604030504040204" pitchFamily="34" charset="-120"/>
            <a:ea typeface="微軟正黑體" panose="020B0604030504040204" pitchFamily="34" charset="-120"/>
          </a:endParaRPr>
        </a:p>
      </dsp:txBody>
      <dsp:txXfrm>
        <a:off x="4236482" y="1492656"/>
        <a:ext cx="1603760" cy="1701008"/>
      </dsp:txXfrm>
    </dsp:sp>
    <dsp:sp modelId="{4906E918-672F-4D24-A61E-D17CF0ECA2F6}">
      <dsp:nvSpPr>
        <dsp:cNvPr id="0" name=""/>
        <dsp:cNvSpPr/>
      </dsp:nvSpPr>
      <dsp:spPr>
        <a:xfrm>
          <a:off x="6223216" y="1405896"/>
          <a:ext cx="1777280" cy="18745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ts val="3600"/>
            </a:lnSpc>
            <a:spcBef>
              <a:spcPct val="0"/>
            </a:spcBef>
            <a:spcAft>
              <a:spcPts val="600"/>
            </a:spcAft>
          </a:pPr>
          <a:r>
            <a:rPr lang="zh-TW" altLang="en-US" sz="3600" kern="1200" dirty="0" smtClean="0">
              <a:latin typeface="微軟正黑體" panose="020B0604030504040204" pitchFamily="34" charset="-120"/>
              <a:ea typeface="微軟正黑體" panose="020B0604030504040204" pitchFamily="34" charset="-120"/>
            </a:rPr>
            <a:t>累積</a:t>
          </a:r>
          <a:endParaRPr lang="en-US" altLang="zh-TW" sz="3600" kern="1200" dirty="0" smtClean="0">
            <a:latin typeface="微軟正黑體" panose="020B0604030504040204" pitchFamily="34" charset="-120"/>
            <a:ea typeface="微軟正黑體" panose="020B0604030504040204" pitchFamily="34" charset="-120"/>
          </a:endParaRPr>
        </a:p>
        <a:p>
          <a:pPr lvl="0" algn="ctr" defTabSz="1600200" rtl="0">
            <a:lnSpc>
              <a:spcPts val="3600"/>
            </a:lnSpc>
            <a:spcBef>
              <a:spcPct val="0"/>
            </a:spcBef>
            <a:spcAft>
              <a:spcPts val="600"/>
            </a:spcAft>
          </a:pPr>
          <a:r>
            <a:rPr lang="zh-TW" altLang="en-US" sz="3600" kern="1200" dirty="0" smtClean="0">
              <a:latin typeface="微軟正黑體" panose="020B0604030504040204" pitchFamily="34" charset="-120"/>
              <a:ea typeface="微軟正黑體" panose="020B0604030504040204" pitchFamily="34" charset="-120"/>
            </a:rPr>
            <a:t>財富</a:t>
          </a:r>
          <a:endParaRPr lang="zh-TW" sz="3600" kern="1200" dirty="0">
            <a:latin typeface="微軟正黑體" panose="020B0604030504040204" pitchFamily="34" charset="-120"/>
            <a:ea typeface="微軟正黑體" panose="020B0604030504040204" pitchFamily="34" charset="-120"/>
          </a:endParaRPr>
        </a:p>
      </dsp:txBody>
      <dsp:txXfrm>
        <a:off x="6309976" y="1492656"/>
        <a:ext cx="1603760" cy="1701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6E9FE-EDF0-4F1F-83BE-A6B82A902E0F}">
      <dsp:nvSpPr>
        <dsp:cNvPr id="0" name=""/>
        <dsp:cNvSpPr/>
      </dsp:nvSpPr>
      <dsp:spPr>
        <a:xfrm rot="5400000">
          <a:off x="3643895" y="-2167508"/>
          <a:ext cx="1307247" cy="5849132"/>
        </a:xfrm>
        <a:prstGeom prst="round2Same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cene3d>
          <a:camera prst="perspectiveRelaxedModerately" zoom="92000">
            <a:rot lat="21590634" lon="0" rev="0"/>
          </a:camera>
          <a:lightRig rig="balanced" dir="t">
            <a:rot lat="0" lon="0" rev="12700000"/>
          </a:lightRig>
        </a:scene3d>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ts val="0"/>
            </a:spcAft>
            <a:buChar char="••"/>
          </a:pPr>
          <a:r>
            <a:rPr lang="zh-TW" altLang="zh-TW" sz="1600" kern="1200" smtClean="0">
              <a:latin typeface="微軟正黑體" pitchFamily="34" charset="-120"/>
              <a:ea typeface="微軟正黑體" pitchFamily="34" charset="-120"/>
            </a:rPr>
            <a:t>註冊第</a:t>
          </a:r>
          <a:r>
            <a:rPr lang="en-US" altLang="zh-TW" sz="1600" kern="1200" smtClean="0">
              <a:latin typeface="微軟正黑體" pitchFamily="34" charset="-120"/>
              <a:ea typeface="微軟正黑體" pitchFamily="34" charset="-120"/>
            </a:rPr>
            <a:t>00000001</a:t>
          </a:r>
          <a:r>
            <a:rPr lang="zh-TW" altLang="zh-TW" sz="1600" kern="1200" smtClean="0">
              <a:latin typeface="微軟正黑體" pitchFamily="34" charset="-120"/>
              <a:ea typeface="微軟正黑體" pitchFamily="34" charset="-120"/>
            </a:rPr>
            <a:t>號</a:t>
          </a:r>
          <a:endParaRPr lang="zh-TW" altLang="zh-TW" sz="1600" kern="1200" dirty="0">
            <a:latin typeface="微軟正黑體" pitchFamily="34" charset="-120"/>
            <a:ea typeface="微軟正黑體" pitchFamily="34" charset="-120"/>
          </a:endParaRPr>
        </a:p>
        <a:p>
          <a:pPr marL="171450" lvl="1" indent="-171450" algn="l" defTabSz="711200">
            <a:lnSpc>
              <a:spcPct val="90000"/>
            </a:lnSpc>
            <a:spcBef>
              <a:spcPct val="0"/>
            </a:spcBef>
            <a:spcAft>
              <a:spcPts val="0"/>
            </a:spcAft>
            <a:buChar char="••"/>
          </a:pPr>
          <a:r>
            <a:rPr lang="zh-TW" altLang="zh-TW" sz="1600" kern="1200" dirty="0" smtClean="0">
              <a:latin typeface="微軟正黑體" pitchFamily="34" charset="-120"/>
              <a:ea typeface="微軟正黑體" pitchFamily="34" charset="-120"/>
            </a:rPr>
            <a:t>經濟部</a:t>
          </a:r>
        </a:p>
        <a:p>
          <a:pPr marL="171450" lvl="1" indent="-171450" algn="l" defTabSz="711200">
            <a:lnSpc>
              <a:spcPct val="90000"/>
            </a:lnSpc>
            <a:spcBef>
              <a:spcPct val="0"/>
            </a:spcBef>
            <a:spcAft>
              <a:spcPts val="0"/>
            </a:spcAft>
            <a:buChar char="••"/>
          </a:pPr>
          <a:r>
            <a:rPr lang="zh-TW" altLang="zh-TW" sz="1600" kern="1200" dirty="0" smtClean="0">
              <a:latin typeface="微軟正黑體" pitchFamily="34" charset="-120"/>
              <a:ea typeface="微軟正黑體" pitchFamily="34" charset="-120"/>
            </a:rPr>
            <a:t>專用期間</a:t>
          </a:r>
          <a:r>
            <a:rPr lang="en-US" altLang="zh-TW" sz="1600" kern="1200" dirty="0" smtClean="0">
              <a:latin typeface="微軟正黑體" pitchFamily="34" charset="-120"/>
              <a:ea typeface="微軟正黑體" pitchFamily="34" charset="-120"/>
            </a:rPr>
            <a:t>:84/03/16</a:t>
          </a:r>
          <a:r>
            <a:rPr lang="zh-TW" altLang="zh-TW" sz="1600" kern="1200" dirty="0" smtClean="0">
              <a:latin typeface="微軟正黑體" pitchFamily="34" charset="-120"/>
              <a:ea typeface="微軟正黑體" pitchFamily="34" charset="-120"/>
            </a:rPr>
            <a:t>至 </a:t>
          </a:r>
          <a:r>
            <a:rPr lang="en-US" altLang="zh-TW" sz="1600" kern="1200" dirty="0" smtClean="0">
              <a:latin typeface="微軟正黑體" pitchFamily="34" charset="-120"/>
              <a:ea typeface="微軟正黑體" pitchFamily="34" charset="-120"/>
            </a:rPr>
            <a:t>114/03/15</a:t>
          </a:r>
          <a:r>
            <a:rPr lang="zh-TW" altLang="zh-TW" sz="1600" kern="1200" dirty="0" smtClean="0">
              <a:latin typeface="微軟正黑體" pitchFamily="34" charset="-120"/>
              <a:ea typeface="微軟正黑體" pitchFamily="34" charset="-120"/>
            </a:rPr>
            <a:t>　 　</a:t>
          </a:r>
        </a:p>
        <a:p>
          <a:pPr marL="171450" lvl="1" indent="-171450" algn="l" defTabSz="711200">
            <a:lnSpc>
              <a:spcPct val="90000"/>
            </a:lnSpc>
            <a:spcBef>
              <a:spcPct val="0"/>
            </a:spcBef>
            <a:spcAft>
              <a:spcPts val="0"/>
            </a:spcAft>
            <a:buChar char="••"/>
          </a:pPr>
          <a:r>
            <a:rPr lang="zh-TW" altLang="zh-TW" sz="1600" kern="1200" dirty="0" smtClean="0">
              <a:latin typeface="微軟正黑體" pitchFamily="34" charset="-120"/>
              <a:ea typeface="微軟正黑體" pitchFamily="34" charset="-120"/>
            </a:rPr>
            <a:t>證明中華民國各廠商之產品具有優良品質及設計</a:t>
          </a:r>
        </a:p>
      </dsp:txBody>
      <dsp:txXfrm rot="-5400000">
        <a:off x="1372953" y="167249"/>
        <a:ext cx="5785317" cy="1179617"/>
      </dsp:txXfrm>
    </dsp:sp>
    <dsp:sp modelId="{A720B50F-4904-4D9B-B8C7-11555C419543}">
      <dsp:nvSpPr>
        <dsp:cNvPr id="0" name=""/>
        <dsp:cNvSpPr/>
      </dsp:nvSpPr>
      <dsp:spPr>
        <a:xfrm>
          <a:off x="137" y="0"/>
          <a:ext cx="1372816" cy="1511998"/>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perspectiveRelaxedModerately" zoom="92000">
            <a:rot lat="21590634"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endParaRPr lang="zh-TW" altLang="en-US" sz="3200" b="1" kern="1200" dirty="0">
            <a:latin typeface="微軟正黑體" pitchFamily="34" charset="-120"/>
            <a:ea typeface="微軟正黑體" pitchFamily="34" charset="-120"/>
          </a:endParaRPr>
        </a:p>
      </dsp:txBody>
      <dsp:txXfrm>
        <a:off x="67152" y="67015"/>
        <a:ext cx="1238786" cy="1377968"/>
      </dsp:txXfrm>
    </dsp:sp>
    <dsp:sp modelId="{1B901B61-271C-4D19-B3FC-51A907141C63}">
      <dsp:nvSpPr>
        <dsp:cNvPr id="0" name=""/>
        <dsp:cNvSpPr/>
      </dsp:nvSpPr>
      <dsp:spPr>
        <a:xfrm rot="5400000">
          <a:off x="3662235" y="-547997"/>
          <a:ext cx="1278294" cy="5840520"/>
        </a:xfrm>
        <a:prstGeom prst="round2Same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cene3d>
          <a:camera prst="perspectiveRelaxedModerately" zoom="92000">
            <a:rot lat="21590634" lon="0" rev="0"/>
          </a:camera>
          <a:lightRig rig="balanced" dir="t">
            <a:rot lat="0" lon="0" rev="12700000"/>
          </a:lightRig>
        </a:scene3d>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zh-TW" sz="1600" kern="1200" smtClean="0">
              <a:latin typeface="微軟正黑體" panose="020B0604030504040204" pitchFamily="34" charset="-120"/>
              <a:ea typeface="微軟正黑體" panose="020B0604030504040204" pitchFamily="34" charset="-120"/>
            </a:rPr>
            <a:t>註冊第</a:t>
          </a:r>
          <a:r>
            <a:rPr lang="en-US" altLang="zh-TW" sz="1600" kern="1200" smtClean="0">
              <a:latin typeface="微軟正黑體" panose="020B0604030504040204" pitchFamily="34" charset="-120"/>
              <a:ea typeface="微軟正黑體" panose="020B0604030504040204" pitchFamily="34" charset="-120"/>
            </a:rPr>
            <a:t>01230121</a:t>
          </a:r>
          <a:r>
            <a:rPr lang="zh-TW" altLang="zh-TW" sz="1600" kern="1200" smtClean="0">
              <a:latin typeface="微軟正黑體" panose="020B0604030504040204" pitchFamily="34" charset="-120"/>
              <a:ea typeface="微軟正黑體" panose="020B0604030504040204" pitchFamily="34" charset="-120"/>
            </a:rPr>
            <a:t>號</a:t>
          </a:r>
          <a:endParaRPr lang="zh-TW" altLang="zh-TW" sz="1600" kern="1200" dirty="0">
            <a:latin typeface="微軟正黑體" pitchFamily="34" charset="-120"/>
            <a:ea typeface="微軟正黑體" pitchFamily="34" charset="-120"/>
          </a:endParaRPr>
        </a:p>
        <a:p>
          <a:pPr marL="171450" lvl="1" indent="-171450" algn="l" defTabSz="711200">
            <a:lnSpc>
              <a:spcPct val="90000"/>
            </a:lnSpc>
            <a:spcBef>
              <a:spcPct val="0"/>
            </a:spcBef>
            <a:spcAft>
              <a:spcPct val="15000"/>
            </a:spcAft>
            <a:buChar char="••"/>
          </a:pPr>
          <a:r>
            <a:rPr lang="zh-TW" altLang="zh-TW" sz="1600" kern="1200" dirty="0" smtClean="0">
              <a:latin typeface="微軟正黑體" panose="020B0604030504040204" pitchFamily="34" charset="-120"/>
              <a:ea typeface="微軟正黑體" panose="020B0604030504040204" pitchFamily="34" charset="-120"/>
            </a:rPr>
            <a:t>內政部建築研究所專用期間</a:t>
          </a:r>
          <a:r>
            <a:rPr lang="en-US" altLang="zh-TW" sz="1600" kern="1200" dirty="0" smtClean="0">
              <a:latin typeface="微軟正黑體" panose="020B0604030504040204" pitchFamily="34" charset="-120"/>
              <a:ea typeface="微軟正黑體" panose="020B0604030504040204" pitchFamily="34" charset="-120"/>
            </a:rPr>
            <a:t>:95/09/16</a:t>
          </a:r>
          <a:r>
            <a:rPr lang="zh-TW" altLang="zh-TW" sz="1600" kern="1200" dirty="0" smtClean="0">
              <a:latin typeface="微軟正黑體" panose="020B0604030504040204" pitchFamily="34" charset="-120"/>
              <a:ea typeface="微軟正黑體" panose="020B0604030504040204" pitchFamily="34" charset="-120"/>
            </a:rPr>
            <a:t>至 </a:t>
          </a:r>
          <a:r>
            <a:rPr lang="en-US" altLang="zh-TW" sz="1600" kern="1200" dirty="0" smtClean="0">
              <a:latin typeface="微軟正黑體" panose="020B0604030504040204" pitchFamily="34" charset="-120"/>
              <a:ea typeface="微軟正黑體" panose="020B0604030504040204" pitchFamily="34" charset="-120"/>
            </a:rPr>
            <a:t>105/09/15</a:t>
          </a:r>
          <a:r>
            <a:rPr lang="zh-TW" altLang="zh-TW" sz="1600" kern="1200" dirty="0" smtClean="0">
              <a:latin typeface="微軟正黑體" panose="020B0604030504040204" pitchFamily="34" charset="-120"/>
              <a:ea typeface="微軟正黑體" panose="020B0604030504040204" pitchFamily="34" charset="-120"/>
            </a:rPr>
            <a:t>　 　</a:t>
          </a:r>
        </a:p>
        <a:p>
          <a:pPr marL="171450" lvl="1" indent="-171450" algn="l" defTabSz="711200">
            <a:lnSpc>
              <a:spcPct val="90000"/>
            </a:lnSpc>
            <a:spcBef>
              <a:spcPct val="0"/>
            </a:spcBef>
            <a:spcAft>
              <a:spcPct val="15000"/>
            </a:spcAft>
            <a:buChar char="••"/>
          </a:pPr>
          <a:r>
            <a:rPr lang="zh-TW" altLang="zh-TW" sz="1600" kern="1200" dirty="0" smtClean="0">
              <a:latin typeface="微軟正黑體" panose="020B0604030504040204" pitchFamily="34" charset="-120"/>
              <a:ea typeface="微軟正黑體" panose="020B0604030504040204" pitchFamily="34" charset="-120"/>
            </a:rPr>
            <a:t>證明中華民國各廠商之產品具有優良品質及設計</a:t>
          </a:r>
        </a:p>
      </dsp:txBody>
      <dsp:txXfrm rot="-5400000">
        <a:off x="1381123" y="1795516"/>
        <a:ext cx="5778119" cy="1153492"/>
      </dsp:txXfrm>
    </dsp:sp>
    <dsp:sp modelId="{B9CF7DB7-4C0A-4286-BFA9-89432DB5E8A0}">
      <dsp:nvSpPr>
        <dsp:cNvPr id="0" name=""/>
        <dsp:cNvSpPr/>
      </dsp:nvSpPr>
      <dsp:spPr>
        <a:xfrm>
          <a:off x="137" y="1592950"/>
          <a:ext cx="1380985" cy="1558624"/>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perspectiveRelaxedModerately" zoom="92000">
            <a:rot lat="21590634"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endParaRPr lang="zh-TW" altLang="zh-TW" sz="3200" b="1" kern="1200" dirty="0">
            <a:latin typeface="微軟正黑體" pitchFamily="34" charset="-120"/>
            <a:ea typeface="微軟正黑體" pitchFamily="34" charset="-120"/>
          </a:endParaRPr>
        </a:p>
      </dsp:txBody>
      <dsp:txXfrm>
        <a:off x="67551" y="1660364"/>
        <a:ext cx="1246157" cy="1423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2AEDE-4488-4EE1-BEBB-D9DEBB34B208}">
      <dsp:nvSpPr>
        <dsp:cNvPr id="0" name=""/>
        <dsp:cNvSpPr/>
      </dsp:nvSpPr>
      <dsp:spPr>
        <a:xfrm rot="5400000">
          <a:off x="4143561" y="-1120207"/>
          <a:ext cx="2129050" cy="4901728"/>
        </a:xfrm>
        <a:prstGeom prst="round2Same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cene3d>
          <a:camera prst="perspectiveRelaxedModerately" zoom="92000">
            <a:rot lat="21590634" lon="0" rev="0"/>
          </a:camera>
          <a:lightRig rig="balanced" dir="t">
            <a:rot lat="0" lon="0" rev="12700000"/>
          </a:lightRig>
        </a:scene3d>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ts val="0"/>
            </a:spcAft>
            <a:buChar char="••"/>
          </a:pPr>
          <a:r>
            <a:rPr lang="zh-TW" altLang="zh-TW" sz="1600" kern="1200" smtClean="0">
              <a:latin typeface="微軟正黑體" pitchFamily="34" charset="-120"/>
              <a:ea typeface="微軟正黑體" pitchFamily="34" charset="-120"/>
            </a:rPr>
            <a:t>註冊第</a:t>
          </a:r>
          <a:r>
            <a:rPr lang="en-US" altLang="zh-TW" sz="1600" kern="1200" smtClean="0">
              <a:latin typeface="微軟正黑體" pitchFamily="34" charset="-120"/>
              <a:ea typeface="微軟正黑體" pitchFamily="34" charset="-120"/>
            </a:rPr>
            <a:t>01697093</a:t>
          </a:r>
          <a:r>
            <a:rPr lang="zh-TW" altLang="zh-TW" sz="1600" kern="1200" smtClean="0">
              <a:latin typeface="微軟正黑體" pitchFamily="34" charset="-120"/>
              <a:ea typeface="微軟正黑體" pitchFamily="34" charset="-120"/>
            </a:rPr>
            <a:t>號</a:t>
          </a:r>
          <a:endParaRPr lang="zh-TW" altLang="zh-TW" sz="1600" kern="1200" dirty="0" smtClean="0">
            <a:latin typeface="微軟正黑體" pitchFamily="34" charset="-120"/>
            <a:ea typeface="微軟正黑體" pitchFamily="34" charset="-120"/>
          </a:endParaRPr>
        </a:p>
        <a:p>
          <a:pPr marL="171450" lvl="1" indent="-171450" algn="l" defTabSz="711200">
            <a:lnSpc>
              <a:spcPct val="90000"/>
            </a:lnSpc>
            <a:spcBef>
              <a:spcPct val="0"/>
            </a:spcBef>
            <a:spcAft>
              <a:spcPct val="15000"/>
            </a:spcAft>
            <a:buChar char="••"/>
          </a:pPr>
          <a:r>
            <a:rPr lang="zh-TW" altLang="zh-TW" sz="1600" kern="1200" dirty="0" smtClean="0">
              <a:latin typeface="微軟正黑體" pitchFamily="34" charset="-120"/>
              <a:ea typeface="微軟正黑體" pitchFamily="34" charset="-120"/>
            </a:rPr>
            <a:t>臺灣自行車輸出業同業公會</a:t>
          </a:r>
        </a:p>
        <a:p>
          <a:pPr marL="171450" lvl="1" indent="-171450" algn="l" defTabSz="711200">
            <a:lnSpc>
              <a:spcPct val="90000"/>
            </a:lnSpc>
            <a:spcBef>
              <a:spcPct val="0"/>
            </a:spcBef>
            <a:spcAft>
              <a:spcPct val="15000"/>
            </a:spcAft>
            <a:buChar char="••"/>
          </a:pPr>
          <a:r>
            <a:rPr lang="zh-TW" altLang="zh-TW" sz="1600" kern="1200" dirty="0" smtClean="0">
              <a:latin typeface="微軟正黑體" pitchFamily="34" charset="-120"/>
              <a:ea typeface="微軟正黑體" pitchFamily="34" charset="-120"/>
            </a:rPr>
            <a:t>專用期間</a:t>
          </a:r>
          <a:r>
            <a:rPr lang="en-US" altLang="zh-TW" sz="1600" kern="1200" dirty="0" smtClean="0">
              <a:latin typeface="微軟正黑體" pitchFamily="34" charset="-120"/>
              <a:ea typeface="微軟正黑體" pitchFamily="34" charset="-120"/>
            </a:rPr>
            <a:t>:104/3/1</a:t>
          </a:r>
          <a:r>
            <a:rPr lang="zh-TW" altLang="zh-TW" sz="1600" kern="1200" dirty="0" smtClean="0">
              <a:latin typeface="微軟正黑體" pitchFamily="34" charset="-120"/>
              <a:ea typeface="微軟正黑體" pitchFamily="34" charset="-120"/>
            </a:rPr>
            <a:t>至 </a:t>
          </a:r>
          <a:r>
            <a:rPr lang="en-US" altLang="zh-TW" sz="1600" kern="1200" dirty="0" smtClean="0">
              <a:latin typeface="微軟正黑體" pitchFamily="34" charset="-120"/>
              <a:ea typeface="微軟正黑體" pitchFamily="34" charset="-120"/>
            </a:rPr>
            <a:t>114/2/28</a:t>
          </a:r>
          <a:endParaRPr lang="zh-TW" altLang="zh-TW" sz="1600" kern="1200" dirty="0" smtClean="0">
            <a:latin typeface="微軟正黑體" pitchFamily="34" charset="-120"/>
            <a:ea typeface="微軟正黑體" pitchFamily="34" charset="-120"/>
          </a:endParaRPr>
        </a:p>
        <a:p>
          <a:pPr marL="171450" lvl="1" indent="-171450" algn="l" defTabSz="711200">
            <a:lnSpc>
              <a:spcPct val="90000"/>
            </a:lnSpc>
            <a:spcBef>
              <a:spcPct val="0"/>
            </a:spcBef>
            <a:spcAft>
              <a:spcPct val="15000"/>
            </a:spcAft>
            <a:buChar char="••"/>
          </a:pPr>
          <a:r>
            <a:rPr lang="zh-TW" altLang="zh-TW" sz="1600" kern="1200" dirty="0" smtClean="0">
              <a:latin typeface="微軟正黑體" pitchFamily="34" charset="-120"/>
              <a:ea typeface="微軟正黑體" pitchFamily="34" charset="-120"/>
            </a:rPr>
            <a:t>表彰臺灣自行車輸出業同業公會會員之會籍。</a:t>
          </a:r>
        </a:p>
      </dsp:txBody>
      <dsp:txXfrm rot="-5400000">
        <a:off x="2757222" y="370064"/>
        <a:ext cx="4797796" cy="1921186"/>
      </dsp:txXfrm>
    </dsp:sp>
    <dsp:sp modelId="{6740E6EC-748F-4028-BCED-188D2E67DCC3}">
      <dsp:nvSpPr>
        <dsp:cNvPr id="0" name=""/>
        <dsp:cNvSpPr/>
      </dsp:nvSpPr>
      <dsp:spPr>
        <a:xfrm>
          <a:off x="0" y="0"/>
          <a:ext cx="2757222" cy="2661313"/>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perspectiveRelaxedModerately" zoom="92000">
            <a:rot lat="21590634"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ts val="0"/>
            </a:spcAft>
          </a:pPr>
          <a:endParaRPr lang="zh-TW" altLang="zh-TW" sz="1600" kern="1200" dirty="0">
            <a:latin typeface="微軟正黑體" pitchFamily="34" charset="-120"/>
            <a:ea typeface="微軟正黑體" pitchFamily="34" charset="-120"/>
          </a:endParaRPr>
        </a:p>
      </dsp:txBody>
      <dsp:txXfrm>
        <a:off x="129915" y="129915"/>
        <a:ext cx="2497392" cy="24014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71EFB-8788-46D8-9102-5E0FEBF5A34F}">
      <dsp:nvSpPr>
        <dsp:cNvPr id="0" name=""/>
        <dsp:cNvSpPr/>
      </dsp:nvSpPr>
      <dsp:spPr>
        <a:xfrm>
          <a:off x="-5067549" y="-821537"/>
          <a:ext cx="6388058" cy="6388058"/>
        </a:xfrm>
        <a:prstGeom prst="blockArc">
          <a:avLst>
            <a:gd name="adj1" fmla="val 18900000"/>
            <a:gd name="adj2" fmla="val 2700000"/>
            <a:gd name="adj3" fmla="val 33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D6954-729A-4ACD-89FA-658EB978B402}">
      <dsp:nvSpPr>
        <dsp:cNvPr id="0" name=""/>
        <dsp:cNvSpPr/>
      </dsp:nvSpPr>
      <dsp:spPr>
        <a:xfrm>
          <a:off x="1126169" y="381645"/>
          <a:ext cx="6007726" cy="6032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412" tIns="50800" rIns="50800" bIns="50800" numCol="1" spcCol="1270" anchor="ctr" anchorCtr="0">
          <a:noAutofit/>
        </a:bodyPr>
        <a:lstStyle/>
        <a:p>
          <a:pPr lvl="0" algn="l" defTabSz="889000">
            <a:lnSpc>
              <a:spcPct val="90000"/>
            </a:lnSpc>
            <a:spcBef>
              <a:spcPct val="0"/>
            </a:spcBef>
            <a:spcAft>
              <a:spcPct val="35000"/>
            </a:spcAft>
          </a:pPr>
          <a:r>
            <a:rPr lang="zh-TW" altLang="en-US" sz="2000" kern="1200" dirty="0" smtClean="0">
              <a:latin typeface="微軟正黑體" panose="020B0604030504040204" pitchFamily="34" charset="-120"/>
              <a:ea typeface="微軟正黑體" panose="020B0604030504040204" pitchFamily="34" charset="-120"/>
            </a:rPr>
            <a:t>減縮相衝突之商品或服務</a:t>
          </a:r>
          <a:endParaRPr lang="zh-TW" altLang="en-US" sz="2000" kern="1200" dirty="0">
            <a:latin typeface="微軟正黑體" panose="020B0604030504040204" pitchFamily="34" charset="-120"/>
            <a:ea typeface="微軟正黑體" panose="020B0604030504040204" pitchFamily="34" charset="-120"/>
          </a:endParaRPr>
        </a:p>
      </dsp:txBody>
      <dsp:txXfrm>
        <a:off x="1126169" y="381645"/>
        <a:ext cx="6007726" cy="603282"/>
      </dsp:txXfrm>
    </dsp:sp>
    <dsp:sp modelId="{099BE312-417E-41D5-95CF-436804D10E46}">
      <dsp:nvSpPr>
        <dsp:cNvPr id="0" name=""/>
        <dsp:cNvSpPr/>
      </dsp:nvSpPr>
      <dsp:spPr>
        <a:xfrm>
          <a:off x="376731" y="273548"/>
          <a:ext cx="912460" cy="9124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E0507E-59C2-43C0-814C-3A45EAD79CBD}">
      <dsp:nvSpPr>
        <dsp:cNvPr id="0" name=""/>
        <dsp:cNvSpPr/>
      </dsp:nvSpPr>
      <dsp:spPr>
        <a:xfrm>
          <a:off x="1509299" y="1476787"/>
          <a:ext cx="5661850" cy="6032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412" tIns="50800" rIns="50800" bIns="50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2000" b="0" kern="1200" dirty="0" smtClean="0">
              <a:latin typeface="微軟正黑體" panose="020B0604030504040204" pitchFamily="34" charset="-120"/>
              <a:ea typeface="微軟正黑體" panose="020B0604030504040204" pitchFamily="34" charset="-120"/>
            </a:rPr>
            <a:t>分割為二個以上的註冊申請案</a:t>
          </a:r>
          <a:endParaRPr lang="zh-TW" altLang="en-US" sz="2000" kern="1200" dirty="0" smtClean="0">
            <a:latin typeface="微軟正黑體" panose="020B0604030504040204" pitchFamily="34" charset="-120"/>
            <a:ea typeface="微軟正黑體" panose="020B0604030504040204" pitchFamily="34" charset="-120"/>
          </a:endParaRPr>
        </a:p>
      </dsp:txBody>
      <dsp:txXfrm>
        <a:off x="1509299" y="1476787"/>
        <a:ext cx="5661850" cy="603282"/>
      </dsp:txXfrm>
    </dsp:sp>
    <dsp:sp modelId="{A2F52D74-4C4A-4230-9AFB-35AA02881288}">
      <dsp:nvSpPr>
        <dsp:cNvPr id="0" name=""/>
        <dsp:cNvSpPr/>
      </dsp:nvSpPr>
      <dsp:spPr>
        <a:xfrm>
          <a:off x="795238" y="1368690"/>
          <a:ext cx="912460" cy="91246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4E219A-764F-4D0C-B9F2-65AC076C00AE}">
      <dsp:nvSpPr>
        <dsp:cNvPr id="0" name=""/>
        <dsp:cNvSpPr/>
      </dsp:nvSpPr>
      <dsp:spPr>
        <a:xfrm>
          <a:off x="1521767" y="2540935"/>
          <a:ext cx="5661850" cy="60328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412" tIns="50800" rIns="50800" bIns="508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2000" kern="1200" dirty="0" smtClean="0">
              <a:latin typeface="微軟正黑體" panose="020B0604030504040204" pitchFamily="34" charset="-120"/>
              <a:ea typeface="微軟正黑體" panose="020B0604030504040204" pitchFamily="34" charset="-120"/>
            </a:rPr>
            <a:t>取得在先商標所有人並存同意書</a:t>
          </a:r>
          <a:endParaRPr lang="zh-TW" altLang="en-US" sz="2000" kern="1200" dirty="0">
            <a:latin typeface="微軟正黑體" panose="020B0604030504040204" pitchFamily="34" charset="-120"/>
            <a:ea typeface="微軟正黑體" panose="020B0604030504040204" pitchFamily="34" charset="-120"/>
          </a:endParaRPr>
        </a:p>
        <a:p>
          <a:pPr marL="0" marR="0" lvl="1" indent="0" algn="l" defTabSz="914400" eaLnBrk="1" fontAlgn="auto" latinLnBrk="0" hangingPunct="1">
            <a:lnSpc>
              <a:spcPts val="2400"/>
            </a:lnSpc>
            <a:spcBef>
              <a:spcPct val="0"/>
            </a:spcBef>
            <a:spcAft>
              <a:spcPts val="0"/>
            </a:spcAft>
            <a:buClrTx/>
            <a:buSzTx/>
            <a:buFontTx/>
            <a:buChar char="••"/>
            <a:tabLst/>
            <a:defRPr/>
          </a:pPr>
          <a:r>
            <a:rPr lang="zh-TW" altLang="en-US" sz="1600" kern="1200" dirty="0" smtClean="0">
              <a:solidFill>
                <a:schemeClr val="tx1"/>
              </a:solidFill>
              <a:latin typeface="微軟正黑體" panose="020B0604030504040204" pitchFamily="34" charset="-120"/>
              <a:ea typeface="微軟正黑體" panose="020B0604030504040204" pitchFamily="34" charset="-120"/>
            </a:rPr>
            <a:t>若有顯屬不當情形不得並存。例如：相同商標使用於同一商品；在先</a:t>
          </a:r>
          <a:r>
            <a:rPr kumimoji="1" lang="zh-TW" altLang="zh-TW" sz="1600" b="0" i="0" u="none" strike="noStrike" kern="1200" cap="none" normalizeH="0" baseline="0" dirty="0" smtClean="0">
              <a:ln/>
              <a:solidFill>
                <a:schemeClr val="tx1"/>
              </a:solidFill>
              <a:effectLst/>
              <a:latin typeface="微軟正黑體" panose="020B0604030504040204" pitchFamily="34" charset="-120"/>
              <a:ea typeface="微軟正黑體" panose="020B0604030504040204" pitchFamily="34" charset="-120"/>
            </a:rPr>
            <a:t>註冊商標業經法院禁止處分</a:t>
          </a:r>
          <a:r>
            <a:rPr kumimoji="1" lang="zh-TW" altLang="en-US" sz="1600" b="0" i="0" u="none" strike="noStrike" kern="1200" cap="none" normalizeH="0" baseline="0" dirty="0" smtClean="0">
              <a:ln/>
              <a:solidFill>
                <a:schemeClr val="tx1"/>
              </a:solidFill>
              <a:effectLst/>
              <a:latin typeface="微軟正黑體" panose="020B0604030504040204" pitchFamily="34" charset="-120"/>
              <a:ea typeface="微軟正黑體" panose="020B0604030504040204" pitchFamily="34" charset="-120"/>
            </a:rPr>
            <a:t>等</a:t>
          </a:r>
          <a:endParaRPr lang="zh-TW" altLang="en-US" sz="1600" kern="1200" dirty="0">
            <a:solidFill>
              <a:schemeClr val="tx1"/>
            </a:solidFill>
            <a:latin typeface="微軟正黑體" panose="020B0604030504040204" pitchFamily="34" charset="-120"/>
            <a:ea typeface="微軟正黑體" panose="020B0604030504040204" pitchFamily="34" charset="-120"/>
          </a:endParaRPr>
        </a:p>
      </dsp:txBody>
      <dsp:txXfrm>
        <a:off x="1521767" y="2540935"/>
        <a:ext cx="5661850" cy="603282"/>
      </dsp:txXfrm>
    </dsp:sp>
    <dsp:sp modelId="{C7A82278-77C3-4EBC-96FE-66BA5063446A}">
      <dsp:nvSpPr>
        <dsp:cNvPr id="0" name=""/>
        <dsp:cNvSpPr/>
      </dsp:nvSpPr>
      <dsp:spPr>
        <a:xfrm>
          <a:off x="795238" y="2463832"/>
          <a:ext cx="912460" cy="91246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234B8-2C4A-4E78-BB43-06D40D3CBD17}">
      <dsp:nvSpPr>
        <dsp:cNvPr id="0" name=""/>
        <dsp:cNvSpPr/>
      </dsp:nvSpPr>
      <dsp:spPr>
        <a:xfrm>
          <a:off x="1176182" y="3744558"/>
          <a:ext cx="6007726" cy="60328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412" tIns="50800" rIns="50800" bIns="50800" numCol="1" spcCol="1270" anchor="t" anchorCtr="0">
          <a:noAutofit/>
        </a:bodyPr>
        <a:lstStyle/>
        <a:p>
          <a:pPr lvl="0" algn="l" defTabSz="889000">
            <a:lnSpc>
              <a:spcPct val="90000"/>
            </a:lnSpc>
            <a:spcBef>
              <a:spcPct val="0"/>
            </a:spcBef>
            <a:spcAft>
              <a:spcPct val="35000"/>
            </a:spcAft>
          </a:pPr>
          <a:r>
            <a:rPr lang="zh-TW" altLang="en-US" sz="2000" kern="1200" dirty="0" smtClean="0">
              <a:latin typeface="微軟正黑體" panose="020B0604030504040204" pitchFamily="34" charset="-120"/>
              <a:ea typeface="微軟正黑體" panose="020B0604030504040204" pitchFamily="34" charset="-120"/>
            </a:rPr>
            <a:t>對在先商標提出爭議案件</a:t>
          </a:r>
          <a:endParaRPr lang="zh-TW" altLang="en-US" sz="2000" kern="1200" dirty="0">
            <a:latin typeface="微軟正黑體" panose="020B0604030504040204" pitchFamily="34" charset="-120"/>
            <a:ea typeface="微軟正黑體" panose="020B0604030504040204" pitchFamily="34" charset="-120"/>
          </a:endParaRPr>
        </a:p>
        <a:p>
          <a:pPr marL="171450" lvl="1" indent="-171450" algn="l" defTabSz="711200">
            <a:lnSpc>
              <a:spcPct val="90000"/>
            </a:lnSpc>
            <a:spcBef>
              <a:spcPct val="0"/>
            </a:spcBef>
            <a:spcAft>
              <a:spcPct val="15000"/>
            </a:spcAft>
            <a:buChar char="••"/>
          </a:pPr>
          <a:r>
            <a:rPr lang="zh-TW" altLang="en-US" sz="1600" kern="1200" dirty="0" smtClean="0">
              <a:solidFill>
                <a:schemeClr val="tx1"/>
              </a:solidFill>
              <a:latin typeface="微軟正黑體" panose="020B0604030504040204" pitchFamily="34" charset="-120"/>
              <a:ea typeface="微軟正黑體" panose="020B0604030504040204" pitchFamily="34" charset="-120"/>
            </a:rPr>
            <a:t>先使用商標被搶註或在先註冊商標未真實使用等</a:t>
          </a:r>
          <a:endParaRPr lang="zh-TW" altLang="en-US" sz="1600" kern="1200" dirty="0">
            <a:solidFill>
              <a:schemeClr val="tx1"/>
            </a:solidFill>
            <a:latin typeface="微軟正黑體" panose="020B0604030504040204" pitchFamily="34" charset="-120"/>
            <a:ea typeface="微軟正黑體" panose="020B0604030504040204" pitchFamily="34" charset="-120"/>
          </a:endParaRPr>
        </a:p>
      </dsp:txBody>
      <dsp:txXfrm>
        <a:off x="1176182" y="3744558"/>
        <a:ext cx="6007726" cy="603282"/>
      </dsp:txXfrm>
    </dsp:sp>
    <dsp:sp modelId="{3A61DFDE-3395-404B-A552-1FB3772200ED}">
      <dsp:nvSpPr>
        <dsp:cNvPr id="0" name=""/>
        <dsp:cNvSpPr/>
      </dsp:nvSpPr>
      <dsp:spPr>
        <a:xfrm>
          <a:off x="376731" y="3558975"/>
          <a:ext cx="912460" cy="91246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CA216-D665-4573-94D3-D7CFF3405D6C}">
      <dsp:nvSpPr>
        <dsp:cNvPr id="0" name=""/>
        <dsp:cNvSpPr/>
      </dsp:nvSpPr>
      <dsp:spPr>
        <a:xfrm>
          <a:off x="3065208" y="2500456"/>
          <a:ext cx="2022982" cy="2022982"/>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prstMaterial="dkEdge">
          <a:bevelT w="31750" h="38100"/>
          <a:bevelB w="63500"/>
          <a:contourClr>
            <a:schemeClr val="bg1"/>
          </a:contourClr>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商標權</a:t>
          </a:r>
          <a:endParaRPr lang="en-US" altLang="zh-TW" sz="1400" b="1" kern="1200" dirty="0" smtClean="0">
            <a:latin typeface="微軟正黑體" panose="020B0604030504040204" pitchFamily="34" charset="-120"/>
            <a:ea typeface="微軟正黑體" panose="020B0604030504040204" pitchFamily="34" charset="-120"/>
          </a:endParaRPr>
        </a:p>
        <a:p>
          <a:pPr marL="88900" marR="0" lvl="0" indent="0" algn="l" defTabSz="914400" eaLnBrk="1" fontAlgn="auto" latinLnBrk="0" hangingPunct="1">
            <a:lnSpc>
              <a:spcPts val="1600"/>
            </a:lnSpc>
            <a:spcBef>
              <a:spcPct val="0"/>
            </a:spcBef>
            <a:spcAft>
              <a:spcPts val="0"/>
            </a:spcAft>
            <a:buClrTx/>
            <a:buSzTx/>
            <a:buFontTx/>
            <a:buNone/>
            <a:tabLst/>
            <a:defRPr/>
          </a:pPr>
          <a:r>
            <a:rPr lang="zh-TW" altLang="en-US" sz="1600" kern="1200" dirty="0" smtClean="0">
              <a:latin typeface="微軟正黑體" panose="020B0604030504040204" pitchFamily="34" charset="-120"/>
              <a:ea typeface="微軟正黑體" panose="020B0604030504040204" pitchFamily="34" charset="-120"/>
            </a:rPr>
            <a:t>異動未經登記者，不得對抗第三人</a:t>
          </a:r>
          <a:endParaRPr lang="zh-TW" altLang="en-US" sz="1600" kern="1200" dirty="0">
            <a:latin typeface="微軟正黑體" panose="020B0604030504040204" pitchFamily="34" charset="-120"/>
            <a:ea typeface="微軟正黑體" panose="020B0604030504040204" pitchFamily="34" charset="-120"/>
          </a:endParaRPr>
        </a:p>
      </dsp:txBody>
      <dsp:txXfrm>
        <a:off x="3361467" y="2796715"/>
        <a:ext cx="1430464" cy="1430464"/>
      </dsp:txXfrm>
    </dsp:sp>
    <dsp:sp modelId="{7077D8B5-DF8A-4307-97A8-870E3F4C656B}">
      <dsp:nvSpPr>
        <dsp:cNvPr id="0" name=""/>
        <dsp:cNvSpPr/>
      </dsp:nvSpPr>
      <dsp:spPr>
        <a:xfrm rot="10800000">
          <a:off x="1010101" y="3223673"/>
          <a:ext cx="1942076" cy="576550"/>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a:bevelT w="31750"/>
          <a:bevelB w="63500"/>
          <a:contourClr>
            <a:schemeClr val="bg1"/>
          </a:contourClr>
        </a:sp3d>
      </dsp:spPr>
      <dsp:style>
        <a:lnRef idx="0">
          <a:scrgbClr r="0" g="0" b="0"/>
        </a:lnRef>
        <a:fillRef idx="2">
          <a:scrgbClr r="0" g="0" b="0"/>
        </a:fillRef>
        <a:effectRef idx="1">
          <a:scrgbClr r="0" g="0" b="0"/>
        </a:effectRef>
        <a:fontRef idx="minor">
          <a:schemeClr val="dk1"/>
        </a:fontRef>
      </dsp:style>
    </dsp:sp>
    <dsp:sp modelId="{413A5CF7-81E4-4AD0-980C-C38EB6308843}">
      <dsp:nvSpPr>
        <dsp:cNvPr id="0" name=""/>
        <dsp:cNvSpPr/>
      </dsp:nvSpPr>
      <dsp:spPr>
        <a:xfrm>
          <a:off x="231252" y="2888869"/>
          <a:ext cx="1557696" cy="124615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prstMaterial="dkEdge">
          <a:bevelT w="31750" h="38100"/>
          <a:bevelB w="63500"/>
          <a:contourClr>
            <a:schemeClr val="bg1"/>
          </a:contourClr>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ts val="600"/>
            </a:spcAft>
          </a:pPr>
          <a:r>
            <a:rPr lang="zh-TW" altLang="en-US" sz="1800" b="1" kern="1200" dirty="0" smtClean="0">
              <a:latin typeface="微軟正黑體" panose="020B0604030504040204" pitchFamily="34" charset="-120"/>
              <a:ea typeface="微軟正黑體" panose="020B0604030504040204" pitchFamily="34" charset="-120"/>
            </a:rPr>
            <a:t>授權</a:t>
          </a:r>
          <a:endParaRPr lang="en-US" altLang="zh-TW" sz="1800" b="1" kern="1200" dirty="0" smtClean="0">
            <a:latin typeface="微軟正黑體" panose="020B0604030504040204" pitchFamily="34" charset="-120"/>
            <a:ea typeface="微軟正黑體" panose="020B0604030504040204" pitchFamily="34" charset="-120"/>
          </a:endParaRPr>
        </a:p>
        <a:p>
          <a:pPr marL="88900" marR="0" lvl="0" indent="0" algn="l" defTabSz="914400" eaLnBrk="1" fontAlgn="auto" latinLnBrk="0" hangingPunct="1">
            <a:lnSpc>
              <a:spcPts val="1600"/>
            </a:lnSpc>
            <a:spcBef>
              <a:spcPct val="0"/>
            </a:spcBef>
            <a:spcAft>
              <a:spcPts val="0"/>
            </a:spcAft>
            <a:buClrTx/>
            <a:buSzTx/>
            <a:buFontTx/>
            <a:buNone/>
            <a:tabLst/>
            <a:defRPr/>
          </a:pPr>
          <a:r>
            <a:rPr lang="zh-TW" altLang="en-US" sz="1400" kern="1200" dirty="0" smtClean="0">
              <a:latin typeface="微軟正黑體" panose="020B0604030504040204" pitchFamily="34" charset="-120"/>
              <a:ea typeface="微軟正黑體" panose="020B0604030504040204" pitchFamily="34" charset="-120"/>
            </a:rPr>
            <a:t>可就指定使用商品或服務之全部或一部，授權</a:t>
          </a:r>
          <a:r>
            <a:rPr lang="en-US" altLang="zh-TW" sz="1400" kern="1200" dirty="0" smtClean="0">
              <a:latin typeface="微軟正黑體" panose="020B0604030504040204" pitchFamily="34" charset="-120"/>
              <a:ea typeface="微軟正黑體" panose="020B0604030504040204" pitchFamily="34" charset="-120"/>
            </a:rPr>
            <a:t>/</a:t>
          </a:r>
          <a:r>
            <a:rPr lang="zh-TW" altLang="en-US" sz="1400" kern="1200" dirty="0" smtClean="0">
              <a:latin typeface="微軟正黑體" panose="020B0604030504040204" pitchFamily="34" charset="-120"/>
              <a:ea typeface="微軟正黑體" panose="020B0604030504040204" pitchFamily="34" charset="-120"/>
            </a:rPr>
            <a:t>再授權他人使用</a:t>
          </a:r>
        </a:p>
      </dsp:txBody>
      <dsp:txXfrm>
        <a:off x="267751" y="2925368"/>
        <a:ext cx="1484698" cy="1173159"/>
      </dsp:txXfrm>
    </dsp:sp>
    <dsp:sp modelId="{58D7D968-A427-486A-9BCE-89CD17332C23}">
      <dsp:nvSpPr>
        <dsp:cNvPr id="0" name=""/>
        <dsp:cNvSpPr/>
      </dsp:nvSpPr>
      <dsp:spPr>
        <a:xfrm rot="12843306">
          <a:off x="1303638" y="2028792"/>
          <a:ext cx="2010496" cy="576550"/>
        </a:xfrm>
        <a:prstGeom prst="leftArrow">
          <a:avLst>
            <a:gd name="adj1" fmla="val 60000"/>
            <a:gd name="adj2" fmla="val 50000"/>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a:bevelT w="31750"/>
          <a:bevelB w="63500"/>
          <a:contourClr>
            <a:schemeClr val="bg1"/>
          </a:contourClr>
        </a:sp3d>
      </dsp:spPr>
      <dsp:style>
        <a:lnRef idx="0">
          <a:scrgbClr r="0" g="0" b="0"/>
        </a:lnRef>
        <a:fillRef idx="2">
          <a:scrgbClr r="0" g="0" b="0"/>
        </a:fillRef>
        <a:effectRef idx="1">
          <a:scrgbClr r="0" g="0" b="0"/>
        </a:effectRef>
        <a:fontRef idx="minor">
          <a:schemeClr val="dk1"/>
        </a:fontRef>
      </dsp:style>
    </dsp:sp>
    <dsp:sp modelId="{22FD92BC-C61D-4338-9C8D-9A48E86F71A6}">
      <dsp:nvSpPr>
        <dsp:cNvPr id="0" name=""/>
        <dsp:cNvSpPr/>
      </dsp:nvSpPr>
      <dsp:spPr>
        <a:xfrm>
          <a:off x="697190" y="1131060"/>
          <a:ext cx="1557696" cy="1246157"/>
        </a:xfrm>
        <a:prstGeom prst="roundRect">
          <a:avLst>
            <a:gd name="adj" fmla="val 10000"/>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prstMaterial="dkEdge">
          <a:bevelT w="31750" h="38100"/>
          <a:bevelB w="63500"/>
          <a:contourClr>
            <a:schemeClr val="bg1"/>
          </a:contourClr>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ts val="600"/>
            </a:spcAft>
          </a:pPr>
          <a:r>
            <a:rPr lang="zh-TW" altLang="en-US" sz="1800" b="1" kern="1200" dirty="0" smtClean="0">
              <a:latin typeface="微軟正黑體" panose="020B0604030504040204" pitchFamily="34" charset="-120"/>
              <a:ea typeface="微軟正黑體" panose="020B0604030504040204" pitchFamily="34" charset="-120"/>
            </a:rPr>
            <a:t>移轉</a:t>
          </a:r>
          <a:endParaRPr lang="en-US" altLang="zh-TW" sz="1800" b="1" kern="1200" dirty="0" smtClean="0">
            <a:latin typeface="微軟正黑體" panose="020B0604030504040204" pitchFamily="34" charset="-120"/>
            <a:ea typeface="微軟正黑體" panose="020B0604030504040204" pitchFamily="34" charset="-120"/>
          </a:endParaRPr>
        </a:p>
        <a:p>
          <a:pPr marL="88900" marR="0" lvl="0" indent="0" algn="l" defTabSz="914400" eaLnBrk="1" fontAlgn="auto" latinLnBrk="0" hangingPunct="1">
            <a:lnSpc>
              <a:spcPts val="1600"/>
            </a:lnSpc>
            <a:spcBef>
              <a:spcPct val="0"/>
            </a:spcBef>
            <a:spcAft>
              <a:spcPts val="0"/>
            </a:spcAft>
            <a:buClrTx/>
            <a:buSzTx/>
            <a:buFontTx/>
            <a:buNone/>
            <a:tabLst/>
            <a:defRPr/>
          </a:pPr>
          <a:r>
            <a:rPr lang="zh-TW" altLang="en-US" sz="1400" kern="1200" dirty="0" smtClean="0">
              <a:latin typeface="微軟正黑體" panose="020B0604030504040204" pitchFamily="34" charset="-120"/>
              <a:ea typeface="微軟正黑體" panose="020B0604030504040204" pitchFamily="34" charset="-120"/>
            </a:rPr>
            <a:t>移轉結果有致混淆誤認之虞，應附加區別標示</a:t>
          </a:r>
          <a:endParaRPr lang="zh-TW" altLang="en-US" sz="1400" kern="1200" dirty="0">
            <a:latin typeface="微軟正黑體" panose="020B0604030504040204" pitchFamily="34" charset="-120"/>
            <a:ea typeface="微軟正黑體" panose="020B0604030504040204" pitchFamily="34" charset="-120"/>
          </a:endParaRPr>
        </a:p>
      </dsp:txBody>
      <dsp:txXfrm>
        <a:off x="733689" y="1167559"/>
        <a:ext cx="1484698" cy="1173159"/>
      </dsp:txXfrm>
    </dsp:sp>
    <dsp:sp modelId="{8B086B9A-76DB-4630-8F13-859C9927B4DB}">
      <dsp:nvSpPr>
        <dsp:cNvPr id="0" name=""/>
        <dsp:cNvSpPr/>
      </dsp:nvSpPr>
      <dsp:spPr>
        <a:xfrm rot="15200712">
          <a:off x="2519044" y="1227352"/>
          <a:ext cx="1920892" cy="576550"/>
        </a:xfrm>
        <a:prstGeom prst="leftArrow">
          <a:avLst>
            <a:gd name="adj1" fmla="val 60000"/>
            <a:gd name="adj2" fmla="val 50000"/>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a:bevelT w="31750"/>
          <a:bevelB w="63500"/>
          <a:contourClr>
            <a:schemeClr val="bg1"/>
          </a:contourClr>
        </a:sp3d>
      </dsp:spPr>
      <dsp:style>
        <a:lnRef idx="0">
          <a:scrgbClr r="0" g="0" b="0"/>
        </a:lnRef>
        <a:fillRef idx="2">
          <a:scrgbClr r="0" g="0" b="0"/>
        </a:fillRef>
        <a:effectRef idx="1">
          <a:scrgbClr r="0" g="0" b="0"/>
        </a:effectRef>
        <a:fontRef idx="minor">
          <a:schemeClr val="dk1"/>
        </a:fontRef>
      </dsp:style>
    </dsp:sp>
    <dsp:sp modelId="{2F4C9E3E-A146-411B-9E30-B56EA590CBAC}">
      <dsp:nvSpPr>
        <dsp:cNvPr id="0" name=""/>
        <dsp:cNvSpPr/>
      </dsp:nvSpPr>
      <dsp:spPr>
        <a:xfrm>
          <a:off x="2425374" y="-27605"/>
          <a:ext cx="1557696" cy="1246157"/>
        </a:xfrm>
        <a:prstGeom prst="roundRect">
          <a:avLst>
            <a:gd name="adj" fmla="val 10000"/>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prstMaterial="dkEdge">
          <a:bevelT w="31750" h="38100"/>
          <a:bevelB w="63500"/>
          <a:contourClr>
            <a:schemeClr val="bg1"/>
          </a:contourClr>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ts val="600"/>
            </a:spcAft>
          </a:pPr>
          <a:r>
            <a:rPr lang="zh-TW" altLang="en-US" sz="1800" b="1" kern="1200" dirty="0" smtClean="0">
              <a:latin typeface="微軟正黑體" panose="020B0604030504040204" pitchFamily="34" charset="-120"/>
              <a:ea typeface="微軟正黑體" panose="020B0604030504040204" pitchFamily="34" charset="-120"/>
            </a:rPr>
            <a:t>變更</a:t>
          </a:r>
          <a:endParaRPr lang="en-US" altLang="zh-TW" sz="1800" b="1" kern="1200" dirty="0" smtClean="0">
            <a:latin typeface="微軟正黑體" panose="020B0604030504040204" pitchFamily="34" charset="-120"/>
            <a:ea typeface="微軟正黑體" panose="020B0604030504040204" pitchFamily="34" charset="-120"/>
          </a:endParaRPr>
        </a:p>
        <a:p>
          <a:pPr marL="88900" marR="0" lvl="0" indent="0" algn="l" defTabSz="914400" eaLnBrk="1" fontAlgn="auto" latinLnBrk="0" hangingPunct="1">
            <a:lnSpc>
              <a:spcPts val="1600"/>
            </a:lnSpc>
            <a:spcBef>
              <a:spcPct val="0"/>
            </a:spcBef>
            <a:spcAft>
              <a:spcPts val="0"/>
            </a:spcAft>
            <a:buClrTx/>
            <a:buSzTx/>
            <a:buFontTx/>
            <a:buNone/>
            <a:tabLst/>
            <a:defRPr/>
          </a:pPr>
          <a:r>
            <a:rPr lang="zh-TW" altLang="en-US" sz="1400" kern="1200" dirty="0" smtClean="0">
              <a:latin typeface="微軟正黑體" panose="020B0604030504040204" pitchFamily="34" charset="-120"/>
              <a:ea typeface="微軟正黑體" panose="020B0604030504040204" pitchFamily="34" charset="-120"/>
            </a:rPr>
            <a:t>註冊事項之變更及商品之減縮</a:t>
          </a:r>
        </a:p>
      </dsp:txBody>
      <dsp:txXfrm>
        <a:off x="2461873" y="8894"/>
        <a:ext cx="1484698" cy="1173159"/>
      </dsp:txXfrm>
    </dsp:sp>
    <dsp:sp modelId="{4DC51621-144E-4546-8F75-D3203EBF1508}">
      <dsp:nvSpPr>
        <dsp:cNvPr id="0" name=""/>
        <dsp:cNvSpPr/>
      </dsp:nvSpPr>
      <dsp:spPr>
        <a:xfrm rot="17280000">
          <a:off x="3753225" y="1230676"/>
          <a:ext cx="1942076" cy="576550"/>
        </a:xfrm>
        <a:prstGeom prst="leftArrow">
          <a:avLst>
            <a:gd name="adj1" fmla="val 60000"/>
            <a:gd name="adj2" fmla="val 50000"/>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a:bevelT w="31750"/>
          <a:bevelB w="63500"/>
          <a:contourClr>
            <a:schemeClr val="bg1"/>
          </a:contourClr>
        </a:sp3d>
      </dsp:spPr>
      <dsp:style>
        <a:lnRef idx="0">
          <a:scrgbClr r="0" g="0" b="0"/>
        </a:lnRef>
        <a:fillRef idx="2">
          <a:scrgbClr r="0" g="0" b="0"/>
        </a:fillRef>
        <a:effectRef idx="1">
          <a:scrgbClr r="0" g="0" b="0"/>
        </a:effectRef>
        <a:fontRef idx="minor">
          <a:schemeClr val="dk1"/>
        </a:fontRef>
      </dsp:style>
    </dsp:sp>
    <dsp:sp modelId="{CBA1DD3E-6090-4565-8905-4B0ABE58B451}">
      <dsp:nvSpPr>
        <dsp:cNvPr id="0" name=""/>
        <dsp:cNvSpPr/>
      </dsp:nvSpPr>
      <dsp:spPr>
        <a:xfrm>
          <a:off x="4245482" y="-27639"/>
          <a:ext cx="1557696" cy="1246157"/>
        </a:xfrm>
        <a:prstGeom prst="roundRect">
          <a:avLst>
            <a:gd name="adj" fmla="val 10000"/>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prstMaterial="dkEdge">
          <a:bevelT w="31750" h="38100"/>
          <a:bevelB w="63500"/>
          <a:contourClr>
            <a:schemeClr val="bg1"/>
          </a:contourClr>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ts val="600"/>
            </a:spcAft>
          </a:pPr>
          <a:r>
            <a:rPr lang="zh-TW" altLang="en-US" sz="1800" b="1" kern="1200" dirty="0" smtClean="0">
              <a:latin typeface="微軟正黑體" panose="020B0604030504040204" pitchFamily="34" charset="-120"/>
              <a:ea typeface="微軟正黑體" panose="020B0604030504040204" pitchFamily="34" charset="-120"/>
            </a:rPr>
            <a:t>分割</a:t>
          </a:r>
          <a:endParaRPr lang="en-US" altLang="zh-TW" sz="1800" b="1" kern="1200" dirty="0" smtClean="0">
            <a:latin typeface="微軟正黑體" panose="020B0604030504040204" pitchFamily="34" charset="-120"/>
            <a:ea typeface="微軟正黑體" panose="020B0604030504040204" pitchFamily="34" charset="-120"/>
          </a:endParaRPr>
        </a:p>
        <a:p>
          <a:pPr marL="88900" marR="0" lvl="0" indent="0" algn="l" defTabSz="914400" eaLnBrk="1" fontAlgn="auto" latinLnBrk="0" hangingPunct="1">
            <a:lnSpc>
              <a:spcPts val="1600"/>
            </a:lnSpc>
            <a:spcBef>
              <a:spcPct val="0"/>
            </a:spcBef>
            <a:spcAft>
              <a:spcPts val="0"/>
            </a:spcAft>
            <a:buClrTx/>
            <a:buSzTx/>
            <a:buFontTx/>
            <a:buNone/>
            <a:tabLst/>
            <a:defRPr/>
          </a:pPr>
          <a:r>
            <a:rPr lang="zh-TW" altLang="en-US" sz="1400" kern="1200" dirty="0" smtClean="0">
              <a:latin typeface="微軟正黑體" panose="020B0604030504040204" pitchFamily="34" charset="-120"/>
              <a:ea typeface="微軟正黑體" panose="020B0604030504040204" pitchFamily="34" charset="-120"/>
            </a:rPr>
            <a:t>就註冊商標指定使用之商品或服務分割</a:t>
          </a:r>
          <a:endParaRPr lang="zh-TW" altLang="en-US" sz="1400" kern="1200" dirty="0">
            <a:latin typeface="微軟正黑體" panose="020B0604030504040204" pitchFamily="34" charset="-120"/>
            <a:ea typeface="微軟正黑體" panose="020B0604030504040204" pitchFamily="34" charset="-120"/>
          </a:endParaRPr>
        </a:p>
      </dsp:txBody>
      <dsp:txXfrm>
        <a:off x="4281981" y="8860"/>
        <a:ext cx="1484698" cy="1173159"/>
      </dsp:txXfrm>
    </dsp:sp>
    <dsp:sp modelId="{42088720-1E94-4592-8E84-1981CE70CA99}">
      <dsp:nvSpPr>
        <dsp:cNvPr id="0" name=""/>
        <dsp:cNvSpPr/>
      </dsp:nvSpPr>
      <dsp:spPr>
        <a:xfrm rot="19787526">
          <a:off x="4917422" y="2181531"/>
          <a:ext cx="1898578" cy="576550"/>
        </a:xfrm>
        <a:prstGeom prst="leftArrow">
          <a:avLst>
            <a:gd name="adj1" fmla="val 60000"/>
            <a:gd name="adj2" fmla="val 50000"/>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a:bevelT w="31750"/>
          <a:bevelB w="63500"/>
          <a:contourClr>
            <a:schemeClr val="bg1"/>
          </a:contourClr>
        </a:sp3d>
      </dsp:spPr>
      <dsp:style>
        <a:lnRef idx="0">
          <a:scrgbClr r="0" g="0" b="0"/>
        </a:lnRef>
        <a:fillRef idx="2">
          <a:scrgbClr r="0" g="0" b="0"/>
        </a:fillRef>
        <a:effectRef idx="1">
          <a:scrgbClr r="0" g="0" b="0"/>
        </a:effectRef>
        <a:fontRef idx="minor">
          <a:schemeClr val="dk1"/>
        </a:fontRef>
      </dsp:style>
    </dsp:sp>
    <dsp:sp modelId="{BA1CB090-63AD-47D9-9369-01D80A2ACC19}">
      <dsp:nvSpPr>
        <dsp:cNvPr id="0" name=""/>
        <dsp:cNvSpPr/>
      </dsp:nvSpPr>
      <dsp:spPr>
        <a:xfrm>
          <a:off x="5908244" y="1369102"/>
          <a:ext cx="1557696" cy="1246157"/>
        </a:xfrm>
        <a:prstGeom prst="roundRect">
          <a:avLst>
            <a:gd name="adj" fmla="val 10000"/>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prstMaterial="dkEdge">
          <a:bevelT w="31750" h="38100"/>
          <a:bevelB w="63500"/>
          <a:contourClr>
            <a:schemeClr val="bg1"/>
          </a:contourClr>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ts val="600"/>
            </a:spcAft>
          </a:pPr>
          <a:r>
            <a:rPr lang="zh-TW" altLang="en-US" sz="1800" b="1" kern="1200" dirty="0" smtClean="0">
              <a:latin typeface="微軟正黑體" panose="020B0604030504040204" pitchFamily="34" charset="-120"/>
              <a:ea typeface="微軟正黑體" panose="020B0604030504040204" pitchFamily="34" charset="-120"/>
            </a:rPr>
            <a:t>拋棄</a:t>
          </a:r>
          <a:endParaRPr lang="en-US" altLang="zh-TW" sz="1800" b="1" kern="1200" dirty="0" smtClean="0">
            <a:latin typeface="微軟正黑體" panose="020B0604030504040204" pitchFamily="34" charset="-120"/>
            <a:ea typeface="微軟正黑體" panose="020B0604030504040204" pitchFamily="34" charset="-120"/>
          </a:endParaRPr>
        </a:p>
        <a:p>
          <a:pPr marL="88900" marR="0" lvl="0" indent="0" algn="l" defTabSz="914400" eaLnBrk="1" fontAlgn="auto" latinLnBrk="0" hangingPunct="1">
            <a:lnSpc>
              <a:spcPts val="1600"/>
            </a:lnSpc>
            <a:spcBef>
              <a:spcPct val="0"/>
            </a:spcBef>
            <a:spcAft>
              <a:spcPts val="0"/>
            </a:spcAft>
            <a:buClrTx/>
            <a:buSzTx/>
            <a:buFontTx/>
            <a:buNone/>
            <a:tabLst/>
            <a:defRPr/>
          </a:pPr>
          <a:r>
            <a:rPr lang="zh-TW" altLang="en-US" sz="1400" kern="1200" dirty="0" smtClean="0">
              <a:latin typeface="微軟正黑體" panose="020B0604030504040204" pitchFamily="34" charset="-120"/>
              <a:ea typeface="微軟正黑體" panose="020B0604030504040204" pitchFamily="34" charset="-120"/>
            </a:rPr>
            <a:t>有授權登記或質權登記者，應經被授權人或質權人同意</a:t>
          </a:r>
        </a:p>
      </dsp:txBody>
      <dsp:txXfrm>
        <a:off x="5944743" y="1405601"/>
        <a:ext cx="1484698" cy="1173159"/>
      </dsp:txXfrm>
    </dsp:sp>
    <dsp:sp modelId="{82B8432E-1ED4-46D5-B967-E74E58F6B4C9}">
      <dsp:nvSpPr>
        <dsp:cNvPr id="0" name=""/>
        <dsp:cNvSpPr/>
      </dsp:nvSpPr>
      <dsp:spPr>
        <a:xfrm rot="21565584">
          <a:off x="5204697" y="3202350"/>
          <a:ext cx="2003628" cy="576550"/>
        </a:xfrm>
        <a:prstGeom prst="leftArrow">
          <a:avLst>
            <a:gd name="adj1" fmla="val 60000"/>
            <a:gd name="adj2" fmla="val 5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a:bevelT w="31750"/>
          <a:bevelB w="63500"/>
          <a:contourClr>
            <a:schemeClr val="bg1"/>
          </a:contourClr>
        </a:sp3d>
      </dsp:spPr>
      <dsp:style>
        <a:lnRef idx="0">
          <a:scrgbClr r="0" g="0" b="0"/>
        </a:lnRef>
        <a:fillRef idx="2">
          <a:scrgbClr r="0" g="0" b="0"/>
        </a:fillRef>
        <a:effectRef idx="1">
          <a:scrgbClr r="0" g="0" b="0"/>
        </a:effectRef>
        <a:fontRef idx="minor">
          <a:schemeClr val="dk1"/>
        </a:fontRef>
      </dsp:style>
    </dsp:sp>
    <dsp:sp modelId="{CF9A3A7B-F321-4B37-A462-6A846DD90FFD}">
      <dsp:nvSpPr>
        <dsp:cNvPr id="0" name=""/>
        <dsp:cNvSpPr/>
      </dsp:nvSpPr>
      <dsp:spPr>
        <a:xfrm>
          <a:off x="6429428" y="2857517"/>
          <a:ext cx="1557696" cy="1246157"/>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threePt" dir="t"/>
        </a:scene3d>
        <a:sp3d prstMaterial="dkEdge">
          <a:bevelT w="31750" h="38100"/>
          <a:bevelB w="63500"/>
          <a:contourClr>
            <a:schemeClr val="bg1"/>
          </a:contourClr>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ts val="600"/>
            </a:spcAft>
          </a:pPr>
          <a:r>
            <a:rPr lang="zh-TW" altLang="en-US" sz="1800" b="1" kern="1200" dirty="0" smtClean="0">
              <a:latin typeface="微軟正黑體" panose="020B0604030504040204" pitchFamily="34" charset="-120"/>
              <a:ea typeface="微軟正黑體" panose="020B0604030504040204" pitchFamily="34" charset="-120"/>
            </a:rPr>
            <a:t>質權</a:t>
          </a:r>
          <a:endParaRPr lang="en-US" altLang="zh-TW" sz="1800" b="1" kern="1200" dirty="0" smtClean="0">
            <a:latin typeface="微軟正黑體" panose="020B0604030504040204" pitchFamily="34" charset="-120"/>
            <a:ea typeface="微軟正黑體" panose="020B0604030504040204" pitchFamily="34" charset="-120"/>
          </a:endParaRPr>
        </a:p>
        <a:p>
          <a:pPr marL="88900" marR="0" lvl="0" indent="0" algn="l" defTabSz="914400" eaLnBrk="1" fontAlgn="auto" latinLnBrk="0" hangingPunct="1">
            <a:lnSpc>
              <a:spcPts val="1600"/>
            </a:lnSpc>
            <a:spcBef>
              <a:spcPct val="0"/>
            </a:spcBef>
            <a:spcAft>
              <a:spcPts val="0"/>
            </a:spcAft>
            <a:buClrTx/>
            <a:buSzTx/>
            <a:buFontTx/>
            <a:buNone/>
            <a:tabLst/>
            <a:defRPr/>
          </a:pPr>
          <a:r>
            <a:rPr lang="zh-TW" altLang="en-US" sz="1400" kern="1200" dirty="0" smtClean="0">
              <a:latin typeface="微軟正黑體" panose="020B0604030504040204" pitchFamily="34" charset="-120"/>
              <a:ea typeface="微軟正黑體" panose="020B0604030504040204" pitchFamily="34" charset="-120"/>
            </a:rPr>
            <a:t>質權人非經商標權人授權，不得使用該商標</a:t>
          </a:r>
          <a:endParaRPr lang="zh-TW" altLang="en-US" sz="1400" kern="1200" dirty="0">
            <a:latin typeface="微軟正黑體" panose="020B0604030504040204" pitchFamily="34" charset="-120"/>
            <a:ea typeface="微軟正黑體" panose="020B0604030504040204" pitchFamily="34" charset="-120"/>
          </a:endParaRPr>
        </a:p>
      </dsp:txBody>
      <dsp:txXfrm>
        <a:off x="6465927" y="2894016"/>
        <a:ext cx="1484698" cy="11731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501CF-2173-44F9-88D4-FD4B125E62FF}">
      <dsp:nvSpPr>
        <dsp:cNvPr id="0" name=""/>
        <dsp:cNvSpPr/>
      </dsp:nvSpPr>
      <dsp:spPr>
        <a:xfrm>
          <a:off x="5604914" y="1768936"/>
          <a:ext cx="270097" cy="1701766"/>
        </a:xfrm>
        <a:custGeom>
          <a:avLst/>
          <a:gdLst/>
          <a:ahLst/>
          <a:cxnLst/>
          <a:rect l="0" t="0" r="0" b="0"/>
          <a:pathLst>
            <a:path>
              <a:moveTo>
                <a:pt x="0" y="0"/>
              </a:moveTo>
              <a:lnTo>
                <a:pt x="0" y="1701766"/>
              </a:lnTo>
              <a:lnTo>
                <a:pt x="270097" y="170176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D88728-FE97-4E79-BD56-F44CBEC91E6E}">
      <dsp:nvSpPr>
        <dsp:cNvPr id="0" name=""/>
        <dsp:cNvSpPr/>
      </dsp:nvSpPr>
      <dsp:spPr>
        <a:xfrm>
          <a:off x="3655324" y="488405"/>
          <a:ext cx="2669848" cy="380206"/>
        </a:xfrm>
        <a:custGeom>
          <a:avLst/>
          <a:gdLst/>
          <a:ahLst/>
          <a:cxnLst/>
          <a:rect l="0" t="0" r="0" b="0"/>
          <a:pathLst>
            <a:path>
              <a:moveTo>
                <a:pt x="0" y="0"/>
              </a:moveTo>
              <a:lnTo>
                <a:pt x="0" y="191138"/>
              </a:lnTo>
              <a:lnTo>
                <a:pt x="2669848" y="191138"/>
              </a:lnTo>
              <a:lnTo>
                <a:pt x="2669848" y="38020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E5590-3486-4A98-BB91-AF6055E70214}">
      <dsp:nvSpPr>
        <dsp:cNvPr id="0" name=""/>
        <dsp:cNvSpPr/>
      </dsp:nvSpPr>
      <dsp:spPr>
        <a:xfrm>
          <a:off x="2948219" y="1768936"/>
          <a:ext cx="270097" cy="1752026"/>
        </a:xfrm>
        <a:custGeom>
          <a:avLst/>
          <a:gdLst/>
          <a:ahLst/>
          <a:cxnLst/>
          <a:rect l="0" t="0" r="0" b="0"/>
          <a:pathLst>
            <a:path>
              <a:moveTo>
                <a:pt x="0" y="0"/>
              </a:moveTo>
              <a:lnTo>
                <a:pt x="0" y="1752026"/>
              </a:lnTo>
              <a:lnTo>
                <a:pt x="270097" y="175202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7F777B-6560-4F13-9FC5-D14678FDF0BE}">
      <dsp:nvSpPr>
        <dsp:cNvPr id="0" name=""/>
        <dsp:cNvSpPr/>
      </dsp:nvSpPr>
      <dsp:spPr>
        <a:xfrm>
          <a:off x="3609604" y="488405"/>
          <a:ext cx="91440" cy="380206"/>
        </a:xfrm>
        <a:custGeom>
          <a:avLst/>
          <a:gdLst/>
          <a:ahLst/>
          <a:cxnLst/>
          <a:rect l="0" t="0" r="0" b="0"/>
          <a:pathLst>
            <a:path>
              <a:moveTo>
                <a:pt x="45720" y="0"/>
              </a:moveTo>
              <a:lnTo>
                <a:pt x="45720" y="191138"/>
              </a:lnTo>
              <a:lnTo>
                <a:pt x="58873" y="191138"/>
              </a:lnTo>
              <a:lnTo>
                <a:pt x="58873" y="38020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5EA00-60BD-47A2-99EC-F11FAB1F328C}">
      <dsp:nvSpPr>
        <dsp:cNvPr id="0" name=""/>
        <dsp:cNvSpPr/>
      </dsp:nvSpPr>
      <dsp:spPr>
        <a:xfrm>
          <a:off x="219336" y="1768936"/>
          <a:ext cx="270097" cy="1787594"/>
        </a:xfrm>
        <a:custGeom>
          <a:avLst/>
          <a:gdLst/>
          <a:ahLst/>
          <a:cxnLst/>
          <a:rect l="0" t="0" r="0" b="0"/>
          <a:pathLst>
            <a:path>
              <a:moveTo>
                <a:pt x="0" y="0"/>
              </a:moveTo>
              <a:lnTo>
                <a:pt x="0" y="1787594"/>
              </a:lnTo>
              <a:lnTo>
                <a:pt x="270097" y="178759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06A6ED-184B-479B-95A4-91D57E0D8563}">
      <dsp:nvSpPr>
        <dsp:cNvPr id="0" name=""/>
        <dsp:cNvSpPr/>
      </dsp:nvSpPr>
      <dsp:spPr>
        <a:xfrm>
          <a:off x="939595" y="488405"/>
          <a:ext cx="2715729" cy="380206"/>
        </a:xfrm>
        <a:custGeom>
          <a:avLst/>
          <a:gdLst/>
          <a:ahLst/>
          <a:cxnLst/>
          <a:rect l="0" t="0" r="0" b="0"/>
          <a:pathLst>
            <a:path>
              <a:moveTo>
                <a:pt x="2715729" y="0"/>
              </a:moveTo>
              <a:lnTo>
                <a:pt x="2715729" y="191138"/>
              </a:lnTo>
              <a:lnTo>
                <a:pt x="0" y="191138"/>
              </a:lnTo>
              <a:lnTo>
                <a:pt x="0" y="38020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A3CB50-C8AF-4BED-8850-1980979938FE}">
      <dsp:nvSpPr>
        <dsp:cNvPr id="0" name=""/>
        <dsp:cNvSpPr/>
      </dsp:nvSpPr>
      <dsp:spPr>
        <a:xfrm>
          <a:off x="2755000" y="492"/>
          <a:ext cx="1800648" cy="48791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TW" altLang="en-US" sz="3200" b="0" kern="1200" dirty="0" smtClean="0">
              <a:latin typeface="微軟正黑體" panose="020B0604030504040204" pitchFamily="34" charset="-120"/>
              <a:ea typeface="微軟正黑體" panose="020B0604030504040204" pitchFamily="34" charset="-120"/>
            </a:rPr>
            <a:t>授  權</a:t>
          </a:r>
          <a:endParaRPr lang="zh-TW" altLang="en-US" sz="3200" b="0" kern="1200" dirty="0">
            <a:latin typeface="微軟正黑體" panose="020B0604030504040204" pitchFamily="34" charset="-120"/>
            <a:ea typeface="微軟正黑體" panose="020B0604030504040204" pitchFamily="34" charset="-120"/>
          </a:endParaRPr>
        </a:p>
      </dsp:txBody>
      <dsp:txXfrm>
        <a:off x="2755000" y="492"/>
        <a:ext cx="1800648" cy="487912"/>
      </dsp:txXfrm>
    </dsp:sp>
    <dsp:sp modelId="{F719930E-8752-4603-984E-60F86139E99B}">
      <dsp:nvSpPr>
        <dsp:cNvPr id="0" name=""/>
        <dsp:cNvSpPr/>
      </dsp:nvSpPr>
      <dsp:spPr>
        <a:xfrm>
          <a:off x="39271" y="868612"/>
          <a:ext cx="1800648" cy="90032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0" kern="1200" smtClean="0">
              <a:latin typeface="微軟正黑體" panose="020B0604030504040204" pitchFamily="34" charset="-120"/>
              <a:ea typeface="微軟正黑體" panose="020B0604030504040204" pitchFamily="34" charset="-120"/>
            </a:rPr>
            <a:t>專屬授權</a:t>
          </a:r>
          <a:endParaRPr lang="zh-TW" altLang="en-US" sz="2400" b="0" kern="1200" dirty="0">
            <a:latin typeface="微軟正黑體" panose="020B0604030504040204" pitchFamily="34" charset="-120"/>
            <a:ea typeface="微軟正黑體" panose="020B0604030504040204" pitchFamily="34" charset="-120"/>
          </a:endParaRPr>
        </a:p>
      </dsp:txBody>
      <dsp:txXfrm>
        <a:off x="39271" y="868612"/>
        <a:ext cx="1800648" cy="900324"/>
      </dsp:txXfrm>
    </dsp:sp>
    <dsp:sp modelId="{FAF9D9E1-9EA7-49C8-8EFE-735028DE11E7}">
      <dsp:nvSpPr>
        <dsp:cNvPr id="0" name=""/>
        <dsp:cNvSpPr/>
      </dsp:nvSpPr>
      <dsp:spPr>
        <a:xfrm>
          <a:off x="489433" y="2147073"/>
          <a:ext cx="2350746" cy="281891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TW" altLang="en-US" sz="2000" kern="1200" dirty="0" smtClean="0">
              <a:latin typeface="微軟正黑體" panose="020B0604030504040204" pitchFamily="34" charset="-120"/>
              <a:ea typeface="微軟正黑體" panose="020B0604030504040204" pitchFamily="34" charset="-120"/>
            </a:rPr>
            <a:t>商標權人在被授權人所取得之權利範圍內不得另外授權第三人使用，</a:t>
          </a:r>
          <a:r>
            <a:rPr lang="zh-TW" altLang="en-US" sz="2000" u="sng" kern="1200" dirty="0" smtClean="0">
              <a:latin typeface="微軟正黑體" panose="020B0604030504040204" pitchFamily="34" charset="-120"/>
              <a:ea typeface="微軟正黑體" panose="020B0604030504040204" pitchFamily="34" charset="-120"/>
            </a:rPr>
            <a:t>商標權人自己也不得使用</a:t>
          </a:r>
          <a:endParaRPr lang="zh-TW" altLang="en-US" sz="2000" u="sng" kern="1200" dirty="0">
            <a:latin typeface="微軟正黑體" panose="020B0604030504040204" pitchFamily="34" charset="-120"/>
            <a:ea typeface="微軟正黑體" panose="020B0604030504040204" pitchFamily="34" charset="-120"/>
          </a:endParaRPr>
        </a:p>
      </dsp:txBody>
      <dsp:txXfrm>
        <a:off x="489433" y="2147073"/>
        <a:ext cx="2350746" cy="2818915"/>
      </dsp:txXfrm>
    </dsp:sp>
    <dsp:sp modelId="{49EEF683-A6E8-4DBD-BA29-E236294233E7}">
      <dsp:nvSpPr>
        <dsp:cNvPr id="0" name=""/>
        <dsp:cNvSpPr/>
      </dsp:nvSpPr>
      <dsp:spPr>
        <a:xfrm>
          <a:off x="2768154" y="868612"/>
          <a:ext cx="1800648" cy="90032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0" kern="1200" smtClean="0">
              <a:latin typeface="微軟正黑體" panose="020B0604030504040204" pitchFamily="34" charset="-120"/>
              <a:ea typeface="微軟正黑體" panose="020B0604030504040204" pitchFamily="34" charset="-120"/>
            </a:rPr>
            <a:t>獨家授權</a:t>
          </a:r>
          <a:endParaRPr lang="zh-TW" altLang="en-US" sz="2400" b="0" kern="1200" dirty="0">
            <a:latin typeface="微軟正黑體" panose="020B0604030504040204" pitchFamily="34" charset="-120"/>
            <a:ea typeface="微軟正黑體" panose="020B0604030504040204" pitchFamily="34" charset="-120"/>
          </a:endParaRPr>
        </a:p>
      </dsp:txBody>
      <dsp:txXfrm>
        <a:off x="2768154" y="868612"/>
        <a:ext cx="1800648" cy="900324"/>
      </dsp:txXfrm>
    </dsp:sp>
    <dsp:sp modelId="{5194507E-762E-418B-A723-EF262B638C12}">
      <dsp:nvSpPr>
        <dsp:cNvPr id="0" name=""/>
        <dsp:cNvSpPr/>
      </dsp:nvSpPr>
      <dsp:spPr>
        <a:xfrm>
          <a:off x="3218316" y="2147073"/>
          <a:ext cx="2278558" cy="274778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TW" altLang="en-US" sz="2000" kern="1200" dirty="0" smtClean="0">
              <a:latin typeface="微軟正黑體" panose="020B0604030504040204" pitchFamily="34" charset="-120"/>
              <a:ea typeface="微軟正黑體" panose="020B0604030504040204" pitchFamily="34" charset="-120"/>
            </a:rPr>
            <a:t>只對一人所為之授權，商標權人不得另外授權第三人使用，但不排除商標權人自己使用</a:t>
          </a:r>
          <a:endParaRPr lang="zh-TW" altLang="en-US" sz="2000" kern="1200" dirty="0">
            <a:latin typeface="微軟正黑體" panose="020B0604030504040204" pitchFamily="34" charset="-120"/>
            <a:ea typeface="微軟正黑體" panose="020B0604030504040204" pitchFamily="34" charset="-120"/>
          </a:endParaRPr>
        </a:p>
      </dsp:txBody>
      <dsp:txXfrm>
        <a:off x="3218316" y="2147073"/>
        <a:ext cx="2278558" cy="2747780"/>
      </dsp:txXfrm>
    </dsp:sp>
    <dsp:sp modelId="{D39B209B-54BE-44FD-9212-D72CD6F5D0CC}">
      <dsp:nvSpPr>
        <dsp:cNvPr id="0" name=""/>
        <dsp:cNvSpPr/>
      </dsp:nvSpPr>
      <dsp:spPr>
        <a:xfrm>
          <a:off x="5424849" y="868612"/>
          <a:ext cx="1800648" cy="90032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0" kern="1200" dirty="0" smtClean="0">
              <a:latin typeface="微軟正黑體" panose="020B0604030504040204" pitchFamily="34" charset="-120"/>
              <a:ea typeface="微軟正黑體" panose="020B0604030504040204" pitchFamily="34" charset="-120"/>
            </a:rPr>
            <a:t>非專屬授權</a:t>
          </a:r>
          <a:endParaRPr lang="zh-TW" altLang="en-US" sz="2400" b="0" kern="1200" dirty="0">
            <a:latin typeface="微軟正黑體" panose="020B0604030504040204" pitchFamily="34" charset="-120"/>
            <a:ea typeface="微軟正黑體" panose="020B0604030504040204" pitchFamily="34" charset="-120"/>
          </a:endParaRPr>
        </a:p>
      </dsp:txBody>
      <dsp:txXfrm>
        <a:off x="5424849" y="868612"/>
        <a:ext cx="1800648" cy="900324"/>
      </dsp:txXfrm>
    </dsp:sp>
    <dsp:sp modelId="{EA66EC9A-DEEA-401A-8945-07C1B33A4B45}">
      <dsp:nvSpPr>
        <dsp:cNvPr id="0" name=""/>
        <dsp:cNvSpPr/>
      </dsp:nvSpPr>
      <dsp:spPr>
        <a:xfrm>
          <a:off x="5875011" y="2147073"/>
          <a:ext cx="2190615" cy="264725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TW" altLang="en-US" sz="2000" kern="1200" dirty="0" smtClean="0">
              <a:latin typeface="微軟正黑體" panose="020B0604030504040204" pitchFamily="34" charset="-120"/>
              <a:ea typeface="微軟正黑體" panose="020B0604030504040204" pitchFamily="34" charset="-120"/>
            </a:rPr>
            <a:t>商標權人為授權後，就相同之授權範圍內仍得另外授權第三人使用</a:t>
          </a:r>
          <a:endParaRPr lang="zh-TW" altLang="en-US" sz="2000" kern="1200" dirty="0">
            <a:latin typeface="微軟正黑體" panose="020B0604030504040204" pitchFamily="34" charset="-120"/>
            <a:ea typeface="微軟正黑體" panose="020B0604030504040204" pitchFamily="34" charset="-120"/>
          </a:endParaRPr>
        </a:p>
      </dsp:txBody>
      <dsp:txXfrm>
        <a:off x="5875011" y="2147073"/>
        <a:ext cx="2190615" cy="26472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1F317-2704-4618-BA23-A8CD889F65E2}">
      <dsp:nvSpPr>
        <dsp:cNvPr id="0" name=""/>
        <dsp:cNvSpPr/>
      </dsp:nvSpPr>
      <dsp:spPr>
        <a:xfrm>
          <a:off x="2610629" y="2577044"/>
          <a:ext cx="1931150" cy="193115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anose="020B0604030504040204" pitchFamily="34" charset="-120"/>
              <a:ea typeface="微軟正黑體" panose="020B0604030504040204" pitchFamily="34" charset="-120"/>
            </a:rPr>
            <a:t>移轉登記對抗效力</a:t>
          </a:r>
          <a:endParaRPr lang="zh-TW" altLang="en-US" sz="2600" b="1" kern="1200" dirty="0">
            <a:latin typeface="微軟正黑體" panose="020B0604030504040204" pitchFamily="34" charset="-120"/>
            <a:ea typeface="微軟正黑體" panose="020B0604030504040204" pitchFamily="34" charset="-120"/>
          </a:endParaRPr>
        </a:p>
      </dsp:txBody>
      <dsp:txXfrm>
        <a:off x="2893439" y="2859854"/>
        <a:ext cx="1365530" cy="1365530"/>
      </dsp:txXfrm>
    </dsp:sp>
    <dsp:sp modelId="{F4D86F25-B8D2-4A48-84AB-DCC2DB1820C4}">
      <dsp:nvSpPr>
        <dsp:cNvPr id="0" name=""/>
        <dsp:cNvSpPr/>
      </dsp:nvSpPr>
      <dsp:spPr>
        <a:xfrm rot="12900000">
          <a:off x="1119201" y="2156357"/>
          <a:ext cx="1740451" cy="55037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3F671A-722A-4A21-8EA1-5A0EBD342179}">
      <dsp:nvSpPr>
        <dsp:cNvPr id="0" name=""/>
        <dsp:cNvSpPr/>
      </dsp:nvSpPr>
      <dsp:spPr>
        <a:xfrm>
          <a:off x="359283" y="1198568"/>
          <a:ext cx="1834592" cy="14676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anose="020B0604030504040204" pitchFamily="34" charset="-120"/>
              <a:ea typeface="微軟正黑體" panose="020B0604030504040204" pitchFamily="34" charset="-120"/>
            </a:rPr>
            <a:t>受讓移轉</a:t>
          </a:r>
          <a:endParaRPr lang="en-US" altLang="zh-TW" sz="2600" b="1" kern="1200" dirty="0" smtClean="0">
            <a:latin typeface="微軟正黑體" panose="020B0604030504040204" pitchFamily="34" charset="-120"/>
            <a:ea typeface="微軟正黑體" panose="020B0604030504040204" pitchFamily="34" charset="-120"/>
          </a:endParaRPr>
        </a:p>
        <a:p>
          <a:pPr lvl="0" algn="ctr" defTabSz="1155700">
            <a:lnSpc>
              <a:spcPct val="90000"/>
            </a:lnSpc>
            <a:spcBef>
              <a:spcPct val="0"/>
            </a:spcBef>
            <a:spcAft>
              <a:spcPct val="35000"/>
            </a:spcAft>
          </a:pPr>
          <a:r>
            <a:rPr lang="en-US" altLang="zh-TW" sz="2000" b="1" kern="1200" dirty="0" smtClean="0">
              <a:latin typeface="微軟正黑體" panose="020B0604030504040204" pitchFamily="34" charset="-120"/>
              <a:ea typeface="微軟正黑體" panose="020B0604030504040204" pitchFamily="34" charset="-120"/>
            </a:rPr>
            <a:t>(</a:t>
          </a:r>
          <a:r>
            <a:rPr lang="zh-TW" altLang="en-US" sz="2000" b="1" kern="1200" dirty="0" smtClean="0">
              <a:latin typeface="微軟正黑體" panose="020B0604030504040204" pitchFamily="34" charset="-120"/>
              <a:ea typeface="微軟正黑體" panose="020B0604030504040204" pitchFamily="34" charset="-120"/>
            </a:rPr>
            <a:t>移轉契約</a:t>
          </a:r>
          <a:r>
            <a:rPr lang="en-US" altLang="zh-TW" sz="2000" b="1" kern="1200" dirty="0" smtClean="0">
              <a:latin typeface="微軟正黑體" panose="020B0604030504040204" pitchFamily="34" charset="-120"/>
              <a:ea typeface="微軟正黑體" panose="020B0604030504040204" pitchFamily="34" charset="-120"/>
            </a:rPr>
            <a:t>)</a:t>
          </a:r>
          <a:endParaRPr lang="zh-TW" altLang="en-US" sz="2000" b="1" kern="1200" dirty="0">
            <a:latin typeface="微軟正黑體" panose="020B0604030504040204" pitchFamily="34" charset="-120"/>
            <a:ea typeface="微軟正黑體" panose="020B0604030504040204" pitchFamily="34" charset="-120"/>
          </a:endParaRPr>
        </a:p>
      </dsp:txBody>
      <dsp:txXfrm>
        <a:off x="402270" y="1241555"/>
        <a:ext cx="1748618" cy="1381700"/>
      </dsp:txXfrm>
    </dsp:sp>
    <dsp:sp modelId="{BEA56277-723F-4DFC-9055-CCAC47967A9F}">
      <dsp:nvSpPr>
        <dsp:cNvPr id="0" name=""/>
        <dsp:cNvSpPr/>
      </dsp:nvSpPr>
      <dsp:spPr>
        <a:xfrm rot="16200000">
          <a:off x="2705978" y="1330333"/>
          <a:ext cx="1740451" cy="550377"/>
        </a:xfrm>
        <a:prstGeom prst="lef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4622BB-B774-49FB-A761-9FF72B28ECEF}">
      <dsp:nvSpPr>
        <dsp:cNvPr id="0" name=""/>
        <dsp:cNvSpPr/>
      </dsp:nvSpPr>
      <dsp:spPr>
        <a:xfrm>
          <a:off x="2658908" y="1459"/>
          <a:ext cx="1834592" cy="1467674"/>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anose="020B0604030504040204" pitchFamily="34" charset="-120"/>
              <a:ea typeface="微軟正黑體" panose="020B0604030504040204" pitchFamily="34" charset="-120"/>
            </a:rPr>
            <a:t>拍定移轉</a:t>
          </a:r>
          <a:endParaRPr lang="en-US" altLang="zh-TW" sz="2600" b="1" kern="1200" dirty="0" smtClean="0">
            <a:latin typeface="微軟正黑體" panose="020B0604030504040204" pitchFamily="34" charset="-120"/>
            <a:ea typeface="微軟正黑體" panose="020B0604030504040204" pitchFamily="34" charset="-120"/>
          </a:endParaRPr>
        </a:p>
        <a:p>
          <a:pPr lvl="0" algn="ctr" defTabSz="1155700">
            <a:lnSpc>
              <a:spcPct val="90000"/>
            </a:lnSpc>
            <a:spcBef>
              <a:spcPct val="0"/>
            </a:spcBef>
            <a:spcAft>
              <a:spcPct val="35000"/>
            </a:spcAft>
          </a:pPr>
          <a:r>
            <a:rPr lang="en-US" altLang="zh-TW" sz="2000" b="1" kern="1200" dirty="0" smtClean="0">
              <a:latin typeface="微軟正黑體" panose="020B0604030504040204" pitchFamily="34" charset="-120"/>
              <a:ea typeface="微軟正黑體" panose="020B0604030504040204" pitchFamily="34" charset="-120"/>
            </a:rPr>
            <a:t>(</a:t>
          </a:r>
          <a:r>
            <a:rPr lang="zh-TW" altLang="en-US" sz="2000" b="1" kern="1200" dirty="0" smtClean="0">
              <a:latin typeface="微軟正黑體" panose="020B0604030504040204" pitchFamily="34" charset="-120"/>
              <a:ea typeface="微軟正黑體" panose="020B0604030504040204" pitchFamily="34" charset="-120"/>
            </a:rPr>
            <a:t>禁止處分</a:t>
          </a:r>
          <a:r>
            <a:rPr lang="en-US" altLang="zh-TW" sz="2000" b="1" kern="1200" dirty="0" smtClean="0">
              <a:latin typeface="微軟正黑體" panose="020B0604030504040204" pitchFamily="34" charset="-120"/>
              <a:ea typeface="微軟正黑體" panose="020B0604030504040204" pitchFamily="34" charset="-120"/>
            </a:rPr>
            <a:t>)</a:t>
          </a:r>
          <a:endParaRPr lang="zh-TW" altLang="en-US" sz="2000" b="1" kern="1200" dirty="0">
            <a:latin typeface="微軟正黑體" panose="020B0604030504040204" pitchFamily="34" charset="-120"/>
            <a:ea typeface="微軟正黑體" panose="020B0604030504040204" pitchFamily="34" charset="-120"/>
          </a:endParaRPr>
        </a:p>
      </dsp:txBody>
      <dsp:txXfrm>
        <a:off x="2701895" y="44446"/>
        <a:ext cx="1748618" cy="1381700"/>
      </dsp:txXfrm>
    </dsp:sp>
    <dsp:sp modelId="{0B1CBA83-400D-40F0-8E28-4B53A3CAADFE}">
      <dsp:nvSpPr>
        <dsp:cNvPr id="0" name=""/>
        <dsp:cNvSpPr/>
      </dsp:nvSpPr>
      <dsp:spPr>
        <a:xfrm rot="19500000">
          <a:off x="4292755" y="2156357"/>
          <a:ext cx="1740451" cy="550377"/>
        </a:xfrm>
        <a:prstGeom prst="lef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A171C0-45A4-44FC-9932-C8239F581D78}">
      <dsp:nvSpPr>
        <dsp:cNvPr id="0" name=""/>
        <dsp:cNvSpPr/>
      </dsp:nvSpPr>
      <dsp:spPr>
        <a:xfrm>
          <a:off x="4958532" y="1198568"/>
          <a:ext cx="1834592" cy="146767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endParaRPr lang="en-US" altLang="zh-TW" sz="2800" b="1" kern="1200" dirty="0" smtClean="0">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800" b="1" kern="1200" dirty="0" smtClean="0">
              <a:latin typeface="微軟正黑體" panose="020B0604030504040204" pitchFamily="34" charset="-120"/>
              <a:ea typeface="微軟正黑體" panose="020B0604030504040204" pitchFamily="34" charset="-120"/>
            </a:rPr>
            <a:t>判決移轉</a:t>
          </a:r>
          <a:endParaRPr lang="en-US" altLang="zh-TW" sz="2800" b="1" kern="1200" dirty="0" smtClean="0">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en-US" altLang="zh-TW" sz="2000" b="1" kern="1200" dirty="0" smtClean="0">
              <a:latin typeface="微軟正黑體" panose="020B0604030504040204" pitchFamily="34" charset="-120"/>
              <a:ea typeface="微軟正黑體" panose="020B0604030504040204" pitchFamily="34" charset="-120"/>
            </a:rPr>
            <a:t>(</a:t>
          </a:r>
          <a:r>
            <a:rPr lang="zh-TW" altLang="en-US" sz="2000" b="1" kern="1200" dirty="0" smtClean="0">
              <a:latin typeface="微軟正黑體" panose="020B0604030504040204" pitchFamily="34" charset="-120"/>
              <a:ea typeface="微軟正黑體" panose="020B0604030504040204" pitchFamily="34" charset="-120"/>
            </a:rPr>
            <a:t>權利確認之訴</a:t>
          </a:r>
          <a:r>
            <a:rPr lang="en-US" altLang="zh-TW" sz="2000" b="1" kern="1200" dirty="0" smtClean="0">
              <a:latin typeface="微軟正黑體" panose="020B0604030504040204" pitchFamily="34" charset="-120"/>
              <a:ea typeface="微軟正黑體" panose="020B0604030504040204" pitchFamily="34" charset="-120"/>
            </a:rPr>
            <a:t>)</a:t>
          </a:r>
        </a:p>
        <a:p>
          <a:pPr lvl="0" algn="ctr" defTabSz="1244600">
            <a:lnSpc>
              <a:spcPct val="90000"/>
            </a:lnSpc>
            <a:spcBef>
              <a:spcPct val="0"/>
            </a:spcBef>
            <a:spcAft>
              <a:spcPct val="35000"/>
            </a:spcAft>
          </a:pPr>
          <a:endParaRPr lang="zh-TW" altLang="en-US" sz="1700" b="1" kern="1200" dirty="0">
            <a:latin typeface="微軟正黑體" panose="020B0604030504040204" pitchFamily="34" charset="-120"/>
            <a:ea typeface="微軟正黑體" panose="020B0604030504040204" pitchFamily="34" charset="-120"/>
          </a:endParaRPr>
        </a:p>
      </dsp:txBody>
      <dsp:txXfrm>
        <a:off x="5001519" y="1241555"/>
        <a:ext cx="1748618" cy="138170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zh-TW" altLang="zh-TW"/>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zh-TW" altLang="zh-TW"/>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zh-TW" altLang="zh-TW"/>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57320411-1E1F-46E9-92D0-71D9E585CE9B}" type="slidenum">
              <a:rPr lang="en-US" altLang="zh-TW"/>
              <a:pPr>
                <a:defRPr/>
              </a:pPr>
              <a:t>‹#›</a:t>
            </a:fld>
            <a:endParaRPr lang="en-US" altLang="zh-TW"/>
          </a:p>
        </p:txBody>
      </p:sp>
    </p:spTree>
    <p:extLst>
      <p:ext uri="{BB962C8B-B14F-4D97-AF65-F5344CB8AC3E}">
        <p14:creationId xmlns:p14="http://schemas.microsoft.com/office/powerpoint/2010/main" val="211557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de-DE" altLang="zh-TW"/>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de-DE" altLang="zh-TW"/>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de-DE" altLang="zh-TW"/>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919C3B8-DFA5-443F-8E85-01A1C2981258}" type="slidenum">
              <a:rPr lang="de-DE" altLang="zh-TW"/>
              <a:pPr>
                <a:defRPr/>
              </a:pPr>
              <a:t>‹#›</a:t>
            </a:fld>
            <a:endParaRPr lang="de-DE" altLang="zh-TW"/>
          </a:p>
        </p:txBody>
      </p:sp>
    </p:spTree>
    <p:extLst>
      <p:ext uri="{BB962C8B-B14F-4D97-AF65-F5344CB8AC3E}">
        <p14:creationId xmlns:p14="http://schemas.microsoft.com/office/powerpoint/2010/main" val="3976536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99A68B-F956-44D6-BCD2-B44C1909736E}" type="slidenum">
              <a:rPr lang="de-DE" altLang="zh-TW" smtClean="0">
                <a:cs typeface="Arial" pitchFamily="34" charset="0"/>
              </a:rPr>
              <a:pPr eaLnBrk="1" hangingPunct="1">
                <a:spcBef>
                  <a:spcPct val="0"/>
                </a:spcBef>
              </a:pPr>
              <a:t>1</a:t>
            </a:fld>
            <a:endParaRPr lang="de-DE" altLang="zh-TW" smtClean="0">
              <a:cs typeface="Arial" pitchFamily="34" charset="0"/>
            </a:endParaRPr>
          </a:p>
        </p:txBody>
      </p:sp>
      <p:sp>
        <p:nvSpPr>
          <p:cNvPr id="53251"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spcBef>
                <a:spcPct val="30000"/>
              </a:spcBef>
              <a:defRPr sz="1200">
                <a:solidFill>
                  <a:schemeClr val="tx1"/>
                </a:solidFill>
                <a:latin typeface="Arial" pitchFamily="34" charset="0"/>
              </a:defRPr>
            </a:lvl1pPr>
            <a:lvl2pPr marL="742950" indent="-285750" defTabSz="947738" eaLnBrk="0" hangingPunct="0">
              <a:spcBef>
                <a:spcPct val="30000"/>
              </a:spcBef>
              <a:defRPr sz="1200">
                <a:solidFill>
                  <a:schemeClr val="tx1"/>
                </a:solidFill>
                <a:latin typeface="Arial" pitchFamily="34" charset="0"/>
              </a:defRPr>
            </a:lvl2pPr>
            <a:lvl3pPr marL="1143000" indent="-228600" defTabSz="947738" eaLnBrk="0" hangingPunct="0">
              <a:spcBef>
                <a:spcPct val="30000"/>
              </a:spcBef>
              <a:defRPr sz="1200">
                <a:solidFill>
                  <a:schemeClr val="tx1"/>
                </a:solidFill>
                <a:latin typeface="Arial" pitchFamily="34" charset="0"/>
              </a:defRPr>
            </a:lvl3pPr>
            <a:lvl4pPr marL="1600200" indent="-228600" defTabSz="947738" eaLnBrk="0" hangingPunct="0">
              <a:spcBef>
                <a:spcPct val="30000"/>
              </a:spcBef>
              <a:defRPr sz="1200">
                <a:solidFill>
                  <a:schemeClr val="tx1"/>
                </a:solidFill>
                <a:latin typeface="Arial" pitchFamily="34" charset="0"/>
              </a:defRPr>
            </a:lvl4pPr>
            <a:lvl5pPr marL="2057400" indent="-228600" defTabSz="947738" eaLnBrk="0" hangingPunct="0">
              <a:spcBef>
                <a:spcPct val="30000"/>
              </a:spcBef>
              <a:defRPr sz="1200">
                <a:solidFill>
                  <a:schemeClr val="tx1"/>
                </a:solidFill>
                <a:latin typeface="Arial" pitchFamily="34" charset="0"/>
              </a:defRPr>
            </a:lvl5pPr>
            <a:lvl6pPr marL="2514600" indent="-228600" defTabSz="947738" eaLnBrk="0" fontAlgn="base" hangingPunct="0">
              <a:spcBef>
                <a:spcPct val="30000"/>
              </a:spcBef>
              <a:spcAft>
                <a:spcPct val="0"/>
              </a:spcAft>
              <a:defRPr sz="1200">
                <a:solidFill>
                  <a:schemeClr val="tx1"/>
                </a:solidFill>
                <a:latin typeface="Arial" pitchFamily="34" charset="0"/>
              </a:defRPr>
            </a:lvl6pPr>
            <a:lvl7pPr marL="2971800" indent="-228600" defTabSz="947738" eaLnBrk="0" fontAlgn="base" hangingPunct="0">
              <a:spcBef>
                <a:spcPct val="30000"/>
              </a:spcBef>
              <a:spcAft>
                <a:spcPct val="0"/>
              </a:spcAft>
              <a:defRPr sz="1200">
                <a:solidFill>
                  <a:schemeClr val="tx1"/>
                </a:solidFill>
                <a:latin typeface="Arial" pitchFamily="34" charset="0"/>
              </a:defRPr>
            </a:lvl7pPr>
            <a:lvl8pPr marL="3429000" indent="-228600" defTabSz="947738" eaLnBrk="0" fontAlgn="base" hangingPunct="0">
              <a:spcBef>
                <a:spcPct val="30000"/>
              </a:spcBef>
              <a:spcAft>
                <a:spcPct val="0"/>
              </a:spcAft>
              <a:defRPr sz="1200">
                <a:solidFill>
                  <a:schemeClr val="tx1"/>
                </a:solidFill>
                <a:latin typeface="Arial" pitchFamily="34" charset="0"/>
              </a:defRPr>
            </a:lvl8pPr>
            <a:lvl9pPr marL="3886200" indent="-228600" defTabSz="94773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9BAEDDA-421E-4B00-B03C-86E93F9BB1A9}" type="slidenum">
              <a:rPr lang="en-GB" altLang="zh-TW" sz="1300"/>
              <a:pPr algn="r" eaLnBrk="1" hangingPunct="1">
                <a:spcBef>
                  <a:spcPct val="0"/>
                </a:spcBef>
              </a:pPr>
              <a:t>1</a:t>
            </a:fld>
            <a:endParaRPr lang="en-GB" altLang="zh-TW" sz="1300"/>
          </a:p>
        </p:txBody>
      </p:sp>
      <p:sp>
        <p:nvSpPr>
          <p:cNvPr id="53252" name="Rectangle 2"/>
          <p:cNvSpPr>
            <a:spLocks noGrp="1" noRot="1" noChangeAspect="1" noChangeArrowheads="1" noTextEdit="1"/>
          </p:cNvSpPr>
          <p:nvPr>
            <p:ph type="sldImg"/>
          </p:nvPr>
        </p:nvSpPr>
        <p:spPr>
          <a:xfrm>
            <a:off x="1143000" y="685800"/>
            <a:ext cx="4573588" cy="3430588"/>
          </a:xfrm>
          <a:ln/>
        </p:spPr>
      </p:sp>
      <p:sp>
        <p:nvSpPr>
          <p:cNvPr id="532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de-DE" altLang="zh-TW"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B55E980-F308-4FD4-9E17-38A008901130}" type="slidenum">
              <a:rPr lang="de-DE" altLang="zh-TW" smtClean="0">
                <a:cs typeface="Arial" pitchFamily="34" charset="0"/>
              </a:rPr>
              <a:pPr eaLnBrk="1" hangingPunct="1">
                <a:spcBef>
                  <a:spcPct val="0"/>
                </a:spcBef>
              </a:pPr>
              <a:t>12</a:t>
            </a:fld>
            <a:endParaRPr lang="de-DE" altLang="zh-TW" smtClean="0">
              <a:cs typeface="Arial" pitchFamily="34" charset="0"/>
            </a:endParaRPr>
          </a:p>
        </p:txBody>
      </p:sp>
      <p:sp>
        <p:nvSpPr>
          <p:cNvPr id="54275" name="Rectangle 2"/>
          <p:cNvSpPr>
            <a:spLocks noGrp="1" noRot="1" noChangeAspect="1" noChangeArrowheads="1" noTextEdit="1"/>
          </p:cNvSpPr>
          <p:nvPr>
            <p:ph type="sldImg"/>
          </p:nvPr>
        </p:nvSpPr>
        <p:spPr>
          <a:xfrm>
            <a:off x="1143000" y="685800"/>
            <a:ext cx="4573588" cy="3430588"/>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noProof="1"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B55E980-F308-4FD4-9E17-38A008901130}" type="slidenum">
              <a:rPr lang="de-DE" altLang="zh-TW" smtClean="0">
                <a:cs typeface="Arial" pitchFamily="34" charset="0"/>
              </a:rPr>
              <a:pPr eaLnBrk="1" hangingPunct="1">
                <a:spcBef>
                  <a:spcPct val="0"/>
                </a:spcBef>
              </a:pPr>
              <a:t>13</a:t>
            </a:fld>
            <a:endParaRPr lang="de-DE" altLang="zh-TW" smtClean="0">
              <a:cs typeface="Arial" pitchFamily="34" charset="0"/>
            </a:endParaRPr>
          </a:p>
        </p:txBody>
      </p:sp>
      <p:sp>
        <p:nvSpPr>
          <p:cNvPr id="54275" name="Rectangle 2"/>
          <p:cNvSpPr>
            <a:spLocks noGrp="1" noRot="1" noChangeAspect="1" noChangeArrowheads="1" noTextEdit="1"/>
          </p:cNvSpPr>
          <p:nvPr>
            <p:ph type="sldImg"/>
          </p:nvPr>
        </p:nvSpPr>
        <p:spPr>
          <a:xfrm>
            <a:off x="1143000" y="685800"/>
            <a:ext cx="4573588" cy="3430588"/>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noProof="1"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B55E980-F308-4FD4-9E17-38A008901130}" type="slidenum">
              <a:rPr lang="de-DE" altLang="zh-TW" smtClean="0">
                <a:cs typeface="Arial" pitchFamily="34" charset="0"/>
              </a:rPr>
              <a:pPr eaLnBrk="1" hangingPunct="1">
                <a:spcBef>
                  <a:spcPct val="0"/>
                </a:spcBef>
              </a:pPr>
              <a:t>14</a:t>
            </a:fld>
            <a:endParaRPr lang="de-DE" altLang="zh-TW" smtClean="0">
              <a:cs typeface="Arial" pitchFamily="34" charset="0"/>
            </a:endParaRPr>
          </a:p>
        </p:txBody>
      </p:sp>
      <p:sp>
        <p:nvSpPr>
          <p:cNvPr id="54275" name="Rectangle 2"/>
          <p:cNvSpPr>
            <a:spLocks noGrp="1" noRot="1" noChangeAspect="1" noChangeArrowheads="1" noTextEdit="1"/>
          </p:cNvSpPr>
          <p:nvPr>
            <p:ph type="sldImg"/>
          </p:nvPr>
        </p:nvSpPr>
        <p:spPr>
          <a:xfrm>
            <a:off x="1143000" y="685800"/>
            <a:ext cx="4573588" cy="3430588"/>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noProof="1"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52B4D034-07DD-46F7-996F-2DBCC5F98CF2}" type="slidenum">
              <a:rPr lang="zh-TW" altLang="en-US" smtClean="0"/>
              <a:pPr>
                <a:defRPr/>
              </a:pPr>
              <a:t>15</a:t>
            </a:fld>
            <a:endParaRPr lang="zh-TW" altLang="en-US"/>
          </a:p>
        </p:txBody>
      </p:sp>
    </p:spTree>
    <p:extLst>
      <p:ext uri="{BB962C8B-B14F-4D97-AF65-F5344CB8AC3E}">
        <p14:creationId xmlns:p14="http://schemas.microsoft.com/office/powerpoint/2010/main" val="160978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B55E980-F308-4FD4-9E17-38A008901130}" type="slidenum">
              <a:rPr lang="de-DE" altLang="zh-TW" smtClean="0">
                <a:cs typeface="Arial" pitchFamily="34" charset="0"/>
              </a:rPr>
              <a:pPr eaLnBrk="1" hangingPunct="1">
                <a:spcBef>
                  <a:spcPct val="0"/>
                </a:spcBef>
              </a:pPr>
              <a:t>16</a:t>
            </a:fld>
            <a:endParaRPr lang="de-DE" altLang="zh-TW" smtClean="0">
              <a:cs typeface="Arial" pitchFamily="34" charset="0"/>
            </a:endParaRPr>
          </a:p>
        </p:txBody>
      </p:sp>
      <p:sp>
        <p:nvSpPr>
          <p:cNvPr id="54275" name="Rectangle 2"/>
          <p:cNvSpPr>
            <a:spLocks noGrp="1" noRot="1" noChangeAspect="1" noChangeArrowheads="1" noTextEdit="1"/>
          </p:cNvSpPr>
          <p:nvPr>
            <p:ph type="sldImg"/>
          </p:nvPr>
        </p:nvSpPr>
        <p:spPr>
          <a:xfrm>
            <a:off x="1143000" y="685800"/>
            <a:ext cx="4573588" cy="3430588"/>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noProof="1"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B55E980-F308-4FD4-9E17-38A008901130}" type="slidenum">
              <a:rPr lang="de-DE" altLang="zh-TW" smtClean="0">
                <a:cs typeface="Arial" pitchFamily="34" charset="0"/>
              </a:rPr>
              <a:pPr eaLnBrk="1" hangingPunct="1">
                <a:spcBef>
                  <a:spcPct val="0"/>
                </a:spcBef>
              </a:pPr>
              <a:t>17</a:t>
            </a:fld>
            <a:endParaRPr lang="de-DE" altLang="zh-TW" smtClean="0">
              <a:cs typeface="Arial" pitchFamily="34" charset="0"/>
            </a:endParaRPr>
          </a:p>
        </p:txBody>
      </p:sp>
      <p:sp>
        <p:nvSpPr>
          <p:cNvPr id="54275" name="Rectangle 2"/>
          <p:cNvSpPr>
            <a:spLocks noGrp="1" noRot="1" noChangeAspect="1" noChangeArrowheads="1" noTextEdit="1"/>
          </p:cNvSpPr>
          <p:nvPr>
            <p:ph type="sldImg"/>
          </p:nvPr>
        </p:nvSpPr>
        <p:spPr>
          <a:xfrm>
            <a:off x="1143000" y="685800"/>
            <a:ext cx="4573588" cy="3430588"/>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noProof="1"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B55E980-F308-4FD4-9E17-38A008901130}" type="slidenum">
              <a:rPr lang="de-DE" altLang="zh-TW" smtClean="0">
                <a:cs typeface="Arial" pitchFamily="34" charset="0"/>
              </a:rPr>
              <a:pPr eaLnBrk="1" hangingPunct="1">
                <a:spcBef>
                  <a:spcPct val="0"/>
                </a:spcBef>
              </a:pPr>
              <a:t>18</a:t>
            </a:fld>
            <a:endParaRPr lang="de-DE" altLang="zh-TW" smtClean="0">
              <a:cs typeface="Arial" pitchFamily="34" charset="0"/>
            </a:endParaRPr>
          </a:p>
        </p:txBody>
      </p:sp>
      <p:sp>
        <p:nvSpPr>
          <p:cNvPr id="54275" name="Rectangle 2"/>
          <p:cNvSpPr>
            <a:spLocks noGrp="1" noRot="1" noChangeAspect="1" noChangeArrowheads="1" noTextEdit="1"/>
          </p:cNvSpPr>
          <p:nvPr>
            <p:ph type="sldImg"/>
          </p:nvPr>
        </p:nvSpPr>
        <p:spPr>
          <a:xfrm>
            <a:off x="1143000" y="685800"/>
            <a:ext cx="4573588" cy="3430588"/>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noProof="1"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endParaRPr lang="zh-TW" altLang="en-US" smtClean="0"/>
          </a:p>
        </p:txBody>
      </p:sp>
      <p:sp>
        <p:nvSpPr>
          <p:cNvPr id="1443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defRPr>
                <a:solidFill>
                  <a:schemeClr val="tx1"/>
                </a:solidFill>
                <a:latin typeface="Calibri" pitchFamily="34" charset="0"/>
              </a:defRPr>
            </a:lvl1pPr>
            <a:lvl2pPr marL="749562" indent="-288293">
              <a:defRPr>
                <a:solidFill>
                  <a:schemeClr val="tx1"/>
                </a:solidFill>
                <a:latin typeface="Calibri" pitchFamily="34" charset="0"/>
              </a:defRPr>
            </a:lvl2pPr>
            <a:lvl3pPr marL="1153173" indent="-230635">
              <a:defRPr>
                <a:solidFill>
                  <a:schemeClr val="tx1"/>
                </a:solidFill>
                <a:latin typeface="Calibri" pitchFamily="34" charset="0"/>
              </a:defRPr>
            </a:lvl3pPr>
            <a:lvl4pPr marL="1614442" indent="-230635">
              <a:defRPr>
                <a:solidFill>
                  <a:schemeClr val="tx1"/>
                </a:solidFill>
                <a:latin typeface="Calibri" pitchFamily="34" charset="0"/>
              </a:defRPr>
            </a:lvl4pPr>
            <a:lvl5pPr marL="2075711" indent="-230635">
              <a:defRPr>
                <a:solidFill>
                  <a:schemeClr val="tx1"/>
                </a:solidFill>
                <a:latin typeface="Calibri" pitchFamily="34" charset="0"/>
              </a:defRPr>
            </a:lvl5pPr>
            <a:lvl6pPr marL="2536980" indent="-230635" fontAlgn="base">
              <a:spcBef>
                <a:spcPct val="0"/>
              </a:spcBef>
              <a:spcAft>
                <a:spcPct val="0"/>
              </a:spcAft>
              <a:defRPr>
                <a:solidFill>
                  <a:schemeClr val="tx1"/>
                </a:solidFill>
                <a:latin typeface="Calibri" pitchFamily="34" charset="0"/>
              </a:defRPr>
            </a:lvl6pPr>
            <a:lvl7pPr marL="2998249" indent="-230635" fontAlgn="base">
              <a:spcBef>
                <a:spcPct val="0"/>
              </a:spcBef>
              <a:spcAft>
                <a:spcPct val="0"/>
              </a:spcAft>
              <a:defRPr>
                <a:solidFill>
                  <a:schemeClr val="tx1"/>
                </a:solidFill>
                <a:latin typeface="Calibri" pitchFamily="34" charset="0"/>
              </a:defRPr>
            </a:lvl7pPr>
            <a:lvl8pPr marL="3459518" indent="-230635" fontAlgn="base">
              <a:spcBef>
                <a:spcPct val="0"/>
              </a:spcBef>
              <a:spcAft>
                <a:spcPct val="0"/>
              </a:spcAft>
              <a:defRPr>
                <a:solidFill>
                  <a:schemeClr val="tx1"/>
                </a:solidFill>
                <a:latin typeface="Calibri" pitchFamily="34" charset="0"/>
              </a:defRPr>
            </a:lvl8pPr>
            <a:lvl9pPr marL="3920787" indent="-23063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61D8868-A35E-40C1-9250-CFCF561724D8}" type="slidenum">
              <a:rPr lang="en-US" altLang="zh-TW"/>
              <a:pPr fontAlgn="base">
                <a:spcBef>
                  <a:spcPct val="0"/>
                </a:spcBef>
                <a:spcAft>
                  <a:spcPct val="0"/>
                </a:spcAft>
              </a:pPr>
              <a:t>19</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C6BFF9C9-B1D1-4190-8970-E97C120F8172}" type="slidenum">
              <a:rPr lang="zh-TW" altLang="en-US" smtClean="0"/>
              <a:pPr>
                <a:defRPr/>
              </a:pPr>
              <a:t>20</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B870BDE-3A43-4A2A-86BF-D9897991742B}" type="slidenum">
              <a:rPr lang="zh-TW" altLang="en-US" smtClean="0">
                <a:solidFill>
                  <a:prstClr val="black"/>
                </a:solidFill>
              </a:rPr>
              <a:pPr/>
              <a:t>27</a:t>
            </a:fld>
            <a:endParaRPr lang="zh-TW" altLang="en-US">
              <a:solidFill>
                <a:prstClr val="black"/>
              </a:solidFill>
            </a:endParaRPr>
          </a:p>
        </p:txBody>
      </p:sp>
    </p:spTree>
    <p:extLst>
      <p:ext uri="{BB962C8B-B14F-4D97-AF65-F5344CB8AC3E}">
        <p14:creationId xmlns:p14="http://schemas.microsoft.com/office/powerpoint/2010/main" val="391653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C75649B-94BD-439C-A05B-4112B331EAEA}" type="slidenum">
              <a:rPr lang="zh-TW" altLang="en-US" smtClean="0"/>
              <a:t>2</a:t>
            </a:fld>
            <a:endParaRPr lang="zh-TW" altLang="en-US"/>
          </a:p>
        </p:txBody>
      </p:sp>
    </p:spTree>
    <p:extLst>
      <p:ext uri="{BB962C8B-B14F-4D97-AF65-F5344CB8AC3E}">
        <p14:creationId xmlns:p14="http://schemas.microsoft.com/office/powerpoint/2010/main" val="3907808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p:cNvSpPr>
            <a:spLocks noGrp="1" noRot="1" noChangeAspect="1" noTextEdit="1"/>
          </p:cNvSpPr>
          <p:nvPr>
            <p:ph type="sldImg"/>
          </p:nvPr>
        </p:nvSpPr>
        <p:spPr>
          <a:ln/>
        </p:spPr>
      </p:sp>
      <p:sp>
        <p:nvSpPr>
          <p:cNvPr id="1095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095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fld id="{64444C4D-6FDF-4E39-8C44-45369351773D}" type="slidenum">
              <a:rPr lang="en-US" altLang="zh-TW" sz="1200" smtClean="0">
                <a:latin typeface="Arial" charset="0"/>
              </a:rPr>
              <a:pPr eaLnBrk="1" hangingPunct="1"/>
              <a:t>28</a:t>
            </a:fld>
            <a:endParaRPr lang="en-US" altLang="zh-TW" sz="12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a:ln/>
        </p:spPr>
      </p:sp>
      <p:sp>
        <p:nvSpPr>
          <p:cNvPr id="1105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105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fld id="{9B3160BC-E3CF-43F6-8AD9-C974AAD8B638}" type="slidenum">
              <a:rPr lang="en-US" altLang="zh-TW" sz="1200" smtClean="0">
                <a:latin typeface="Arial" charset="0"/>
              </a:rPr>
              <a:pPr eaLnBrk="1" hangingPunct="1"/>
              <a:t>29</a:t>
            </a:fld>
            <a:endParaRPr lang="en-US" altLang="zh-TW" sz="120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圖像版面配置區 1"/>
          <p:cNvSpPr>
            <a:spLocks noGrp="1" noRot="1" noChangeAspect="1" noTextEdit="1"/>
          </p:cNvSpPr>
          <p:nvPr>
            <p:ph type="sldImg"/>
          </p:nvPr>
        </p:nvSpPr>
        <p:spPr>
          <a:ln/>
        </p:spPr>
      </p:sp>
      <p:sp>
        <p:nvSpPr>
          <p:cNvPr id="1413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413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fld id="{A86C75DB-2A3F-4110-8797-1A1E4987F731}" type="slidenum">
              <a:rPr lang="en-US" altLang="zh-TW" sz="1200" smtClean="0">
                <a:latin typeface="Arial" charset="0"/>
              </a:rPr>
              <a:pPr eaLnBrk="1" hangingPunct="1"/>
              <a:t>31</a:t>
            </a:fld>
            <a:endParaRPr lang="en-US" altLang="zh-TW" sz="12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2B4D034-07DD-46F7-996F-2DBCC5F98CF2}" type="slidenum">
              <a:rPr lang="zh-TW" altLang="en-US" smtClean="0"/>
              <a:pPr>
                <a:defRPr/>
              </a:pPr>
              <a:t>4</a:t>
            </a:fld>
            <a:endParaRPr lang="zh-TW" altLang="en-US"/>
          </a:p>
        </p:txBody>
      </p:sp>
    </p:spTree>
    <p:extLst>
      <p:ext uri="{BB962C8B-B14F-4D97-AF65-F5344CB8AC3E}">
        <p14:creationId xmlns:p14="http://schemas.microsoft.com/office/powerpoint/2010/main" val="427503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4488" indent="-344488" eaLnBrk="1" hangingPunct="1">
              <a:lnSpc>
                <a:spcPct val="90000"/>
              </a:lnSpc>
              <a:spcBef>
                <a:spcPct val="20000"/>
              </a:spcBef>
              <a:buClr>
                <a:srgbClr val="00B0F0"/>
              </a:buClr>
            </a:pPr>
            <a:endParaRPr lang="zh-TW" altLang="en-US" smtClean="0"/>
          </a:p>
        </p:txBody>
      </p:sp>
      <p:sp>
        <p:nvSpPr>
          <p:cNvPr id="3789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498677-5D4E-490A-9EA3-4E20D6BF2C6C}" type="slidenum">
              <a:rPr lang="zh-TW" altLang="en-US"/>
              <a:pPr fontAlgn="base">
                <a:spcBef>
                  <a:spcPct val="0"/>
                </a:spcBef>
                <a:spcAft>
                  <a:spcPct val="0"/>
                </a:spcAft>
                <a:defRPr/>
              </a:pPr>
              <a:t>6</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4" name="投影片編號版面配置區 3"/>
          <p:cNvSpPr>
            <a:spLocks noGrp="1"/>
          </p:cNvSpPr>
          <p:nvPr>
            <p:ph type="sldNum" sz="quarter" idx="5"/>
          </p:nvPr>
        </p:nvSpPr>
        <p:spPr/>
        <p:txBody>
          <a:bodyPr/>
          <a:lstStyle/>
          <a:p>
            <a:pPr>
              <a:defRPr/>
            </a:pPr>
            <a:fld id="{8324E7B9-4D64-48D7-82E4-BBC4F1AB031B}" type="slidenum">
              <a:rPr lang="zh-TW" altLang="en-US" smtClean="0">
                <a:solidFill>
                  <a:prstClr val="black"/>
                </a:solidFill>
              </a:rPr>
              <a:pPr>
                <a:defRPr/>
              </a:pPr>
              <a:t>7</a:t>
            </a:fld>
            <a:endParaRPr lang="zh-TW"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4" name="投影片編號版面配置區 3"/>
          <p:cNvSpPr>
            <a:spLocks noGrp="1"/>
          </p:cNvSpPr>
          <p:nvPr>
            <p:ph type="sldNum" sz="quarter" idx="5"/>
          </p:nvPr>
        </p:nvSpPr>
        <p:spPr/>
        <p:txBody>
          <a:bodyPr/>
          <a:lstStyle/>
          <a:p>
            <a:pPr>
              <a:defRPr/>
            </a:pPr>
            <a:fld id="{8114CA73-3E54-4D6E-BE37-B0C16C0BFE21}" type="slidenum">
              <a:rPr lang="zh-TW" altLang="en-US" smtClean="0"/>
              <a:pPr>
                <a:defRPr/>
              </a:pPr>
              <a:t>8</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B55E980-F308-4FD4-9E17-38A008901130}" type="slidenum">
              <a:rPr lang="de-DE" altLang="zh-TW" smtClean="0">
                <a:cs typeface="Arial" pitchFamily="34" charset="0"/>
              </a:rPr>
              <a:pPr eaLnBrk="1" hangingPunct="1">
                <a:spcBef>
                  <a:spcPct val="0"/>
                </a:spcBef>
              </a:pPr>
              <a:t>9</a:t>
            </a:fld>
            <a:endParaRPr lang="de-DE" altLang="zh-TW" smtClean="0">
              <a:cs typeface="Arial" pitchFamily="34" charset="0"/>
            </a:endParaRPr>
          </a:p>
        </p:txBody>
      </p:sp>
      <p:sp>
        <p:nvSpPr>
          <p:cNvPr id="54275" name="Rectangle 2"/>
          <p:cNvSpPr>
            <a:spLocks noGrp="1" noRot="1" noChangeAspect="1" noChangeArrowheads="1" noTextEdit="1"/>
          </p:cNvSpPr>
          <p:nvPr>
            <p:ph type="sldImg"/>
          </p:nvPr>
        </p:nvSpPr>
        <p:spPr>
          <a:xfrm>
            <a:off x="1143000" y="685800"/>
            <a:ext cx="4573588" cy="3430588"/>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noProof="1"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B55E980-F308-4FD4-9E17-38A008901130}" type="slidenum">
              <a:rPr lang="de-DE" altLang="zh-TW" smtClean="0">
                <a:cs typeface="Arial" pitchFamily="34" charset="0"/>
              </a:rPr>
              <a:pPr eaLnBrk="1" hangingPunct="1">
                <a:spcBef>
                  <a:spcPct val="0"/>
                </a:spcBef>
              </a:pPr>
              <a:t>10</a:t>
            </a:fld>
            <a:endParaRPr lang="de-DE" altLang="zh-TW" smtClean="0">
              <a:cs typeface="Arial" pitchFamily="34" charset="0"/>
            </a:endParaRPr>
          </a:p>
        </p:txBody>
      </p:sp>
      <p:sp>
        <p:nvSpPr>
          <p:cNvPr id="54275" name="Rectangle 2"/>
          <p:cNvSpPr>
            <a:spLocks noGrp="1" noRot="1" noChangeAspect="1" noChangeArrowheads="1" noTextEdit="1"/>
          </p:cNvSpPr>
          <p:nvPr>
            <p:ph type="sldImg"/>
          </p:nvPr>
        </p:nvSpPr>
        <p:spPr>
          <a:xfrm>
            <a:off x="1143000" y="685800"/>
            <a:ext cx="4573588" cy="3430588"/>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noProof="1"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B55E980-F308-4FD4-9E17-38A008901130}" type="slidenum">
              <a:rPr lang="de-DE" altLang="zh-TW" smtClean="0">
                <a:cs typeface="Arial" pitchFamily="34" charset="0"/>
              </a:rPr>
              <a:pPr eaLnBrk="1" hangingPunct="1">
                <a:spcBef>
                  <a:spcPct val="0"/>
                </a:spcBef>
              </a:pPr>
              <a:t>11</a:t>
            </a:fld>
            <a:endParaRPr lang="de-DE" altLang="zh-TW" smtClean="0">
              <a:cs typeface="Arial" pitchFamily="34" charset="0"/>
            </a:endParaRPr>
          </a:p>
        </p:txBody>
      </p:sp>
      <p:sp>
        <p:nvSpPr>
          <p:cNvPr id="54275" name="Rectangle 2"/>
          <p:cNvSpPr>
            <a:spLocks noGrp="1" noRot="1" noChangeAspect="1" noChangeArrowheads="1" noTextEdit="1"/>
          </p:cNvSpPr>
          <p:nvPr>
            <p:ph type="sldImg"/>
          </p:nvPr>
        </p:nvSpPr>
        <p:spPr>
          <a:xfrm>
            <a:off x="1143000" y="685800"/>
            <a:ext cx="4573588" cy="3430588"/>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noProof="1"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31" name="Rectangle 7"/>
          <p:cNvSpPr>
            <a:spLocks noGrp="1" noChangeArrowheads="1"/>
          </p:cNvSpPr>
          <p:nvPr>
            <p:ph type="ctrTitle"/>
          </p:nvPr>
        </p:nvSpPr>
        <p:spPr>
          <a:xfrm>
            <a:off x="963613" y="3951288"/>
            <a:ext cx="7713662" cy="1081087"/>
          </a:xfrm>
        </p:spPr>
        <p:txBody>
          <a:bodyPr anchor="b"/>
          <a:lstStyle>
            <a:lvl1pPr>
              <a:lnSpc>
                <a:spcPct val="110000"/>
              </a:lnSpc>
              <a:defRPr sz="3200"/>
            </a:lvl1pPr>
          </a:lstStyle>
          <a:p>
            <a:r>
              <a:rPr lang="de-DE"/>
              <a:t>Titelmasterformat durch Klicken bearbeiten</a:t>
            </a:r>
          </a:p>
        </p:txBody>
      </p:sp>
      <p:sp>
        <p:nvSpPr>
          <p:cNvPr id="111632" name="Rectangle 12"/>
          <p:cNvSpPr>
            <a:spLocks noGrp="1" noChangeArrowheads="1"/>
          </p:cNvSpPr>
          <p:nvPr>
            <p:ph type="subTitle" idx="1"/>
          </p:nvPr>
        </p:nvSpPr>
        <p:spPr bwMode="gray">
          <a:xfrm>
            <a:off x="960438" y="5075238"/>
            <a:ext cx="7740650" cy="757237"/>
          </a:xfrm>
        </p:spPr>
        <p:txBody>
          <a:bodyPr tIns="45720" bIns="45720"/>
          <a:lstStyle>
            <a:lvl1pPr marL="0" indent="0">
              <a:buFont typeface="Wingdings" pitchFamily="2" charset="2"/>
              <a:buNone/>
              <a:defRPr sz="2400"/>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zh-TW"/>
          </a:p>
        </p:txBody>
      </p:sp>
      <p:pic>
        <p:nvPicPr>
          <p:cNvPr id="2" name="圖片 1"/>
          <p:cNvPicPr>
            <a:picLocks noChangeAspect="1"/>
          </p:cNvPicPr>
          <p:nvPr userDrawn="1"/>
        </p:nvPicPr>
        <p:blipFill rotWithShape="1">
          <a:blip r:embed="rId3">
            <a:extLst>
              <a:ext uri="{28A0092B-C50C-407E-A947-70E740481C1C}">
                <a14:useLocalDpi xmlns:a14="http://schemas.microsoft.com/office/drawing/2010/main" val="0"/>
              </a:ext>
            </a:extLst>
          </a:blip>
          <a:srcRect t="8990" b="9204"/>
          <a:stretch/>
        </p:blipFill>
        <p:spPr>
          <a:xfrm>
            <a:off x="0" y="5879808"/>
            <a:ext cx="9143999" cy="978191"/>
          </a:xfrm>
          <a:prstGeom prst="rect">
            <a:avLst/>
          </a:prstGeom>
        </p:spPr>
      </p:pic>
      <p:grpSp>
        <p:nvGrpSpPr>
          <p:cNvPr id="9" name="群組 8"/>
          <p:cNvGrpSpPr/>
          <p:nvPr userDrawn="1"/>
        </p:nvGrpSpPr>
        <p:grpSpPr>
          <a:xfrm>
            <a:off x="6819215" y="2895"/>
            <a:ext cx="2367321" cy="802445"/>
            <a:chOff x="1043608" y="4643913"/>
            <a:chExt cx="2518547" cy="657295"/>
          </a:xfrm>
        </p:grpSpPr>
        <p:pic>
          <p:nvPicPr>
            <p:cNvPr id="10" name="Picture 6" descr="經濟部智慧財產局LOGO"/>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91000"/>
                      </a14:imgEffect>
                    </a14:imgLayer>
                  </a14:imgProps>
                </a:ext>
                <a:ext uri="{28A0092B-C50C-407E-A947-70E740481C1C}">
                  <a14:useLocalDpi xmlns:a14="http://schemas.microsoft.com/office/drawing/2010/main" val="0"/>
                </a:ext>
              </a:extLst>
            </a:blip>
            <a:srcRect l="26753" b="36515"/>
            <a:stretch/>
          </p:blipFill>
          <p:spPr bwMode="auto">
            <a:xfrm>
              <a:off x="1602423" y="4677059"/>
              <a:ext cx="1959732" cy="4801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經濟部智慧財產局LOGO"/>
            <p:cNvPicPr>
              <a:picLocks noChangeAspect="1" noChangeArrowheads="1"/>
            </p:cNvPicPr>
            <p:nvPr/>
          </p:nvPicPr>
          <p:blipFill rotWithShape="1">
            <a:blip r:embed="rId6">
              <a:extLst>
                <a:ext uri="{28A0092B-C50C-407E-A947-70E740481C1C}">
                  <a14:useLocalDpi xmlns:a14="http://schemas.microsoft.com/office/drawing/2010/main" val="0"/>
                </a:ext>
              </a:extLst>
            </a:blip>
            <a:srcRect r="72129"/>
            <a:stretch/>
          </p:blipFill>
          <p:spPr bwMode="auto">
            <a:xfrm>
              <a:off x="1043608" y="4643913"/>
              <a:ext cx="648072" cy="6572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04228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zh-TW"/>
          </a:p>
        </p:txBody>
      </p:sp>
    </p:spTree>
    <p:extLst>
      <p:ext uri="{BB962C8B-B14F-4D97-AF65-F5344CB8AC3E}">
        <p14:creationId xmlns:p14="http://schemas.microsoft.com/office/powerpoint/2010/main" val="26190167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7663" y="271463"/>
            <a:ext cx="2133600" cy="55308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271463"/>
            <a:ext cx="6249988" cy="55308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zh-TW"/>
          </a:p>
        </p:txBody>
      </p:sp>
    </p:spTree>
    <p:extLst>
      <p:ext uri="{BB962C8B-B14F-4D97-AF65-F5344CB8AC3E}">
        <p14:creationId xmlns:p14="http://schemas.microsoft.com/office/powerpoint/2010/main" val="34065820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zh-TW"/>
          </a:p>
        </p:txBody>
      </p:sp>
    </p:spTree>
    <p:extLst>
      <p:ext uri="{BB962C8B-B14F-4D97-AF65-F5344CB8AC3E}">
        <p14:creationId xmlns:p14="http://schemas.microsoft.com/office/powerpoint/2010/main" val="41075243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zh-TW"/>
          </a:p>
        </p:txBody>
      </p:sp>
    </p:spTree>
    <p:extLst>
      <p:ext uri="{BB962C8B-B14F-4D97-AF65-F5344CB8AC3E}">
        <p14:creationId xmlns:p14="http://schemas.microsoft.com/office/powerpoint/2010/main" val="11809975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zh-TW"/>
          </a:p>
        </p:txBody>
      </p:sp>
    </p:spTree>
    <p:extLst>
      <p:ext uri="{BB962C8B-B14F-4D97-AF65-F5344CB8AC3E}">
        <p14:creationId xmlns:p14="http://schemas.microsoft.com/office/powerpoint/2010/main" val="18314320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zh-TW"/>
          </a:p>
        </p:txBody>
      </p:sp>
    </p:spTree>
    <p:extLst>
      <p:ext uri="{BB962C8B-B14F-4D97-AF65-F5344CB8AC3E}">
        <p14:creationId xmlns:p14="http://schemas.microsoft.com/office/powerpoint/2010/main" val="15403013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zh-TW"/>
          </a:p>
        </p:txBody>
      </p:sp>
    </p:spTree>
    <p:extLst>
      <p:ext uri="{BB962C8B-B14F-4D97-AF65-F5344CB8AC3E}">
        <p14:creationId xmlns:p14="http://schemas.microsoft.com/office/powerpoint/2010/main" val="2814352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zh-TW"/>
          </a:p>
        </p:txBody>
      </p:sp>
    </p:spTree>
    <p:extLst>
      <p:ext uri="{BB962C8B-B14F-4D97-AF65-F5344CB8AC3E}">
        <p14:creationId xmlns:p14="http://schemas.microsoft.com/office/powerpoint/2010/main" val="355242472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TW"/>
          </a:p>
        </p:txBody>
      </p:sp>
    </p:spTree>
    <p:extLst>
      <p:ext uri="{BB962C8B-B14F-4D97-AF65-F5344CB8AC3E}">
        <p14:creationId xmlns:p14="http://schemas.microsoft.com/office/powerpoint/2010/main" val="39812090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zh-TW"/>
          </a:p>
        </p:txBody>
      </p:sp>
    </p:spTree>
    <p:extLst>
      <p:ext uri="{BB962C8B-B14F-4D97-AF65-F5344CB8AC3E}">
        <p14:creationId xmlns:p14="http://schemas.microsoft.com/office/powerpoint/2010/main" val="16990817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zh-TW"/>
          </a:p>
        </p:txBody>
      </p:sp>
    </p:spTree>
    <p:extLst>
      <p:ext uri="{BB962C8B-B14F-4D97-AF65-F5344CB8AC3E}">
        <p14:creationId xmlns:p14="http://schemas.microsoft.com/office/powerpoint/2010/main" val="30532944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oogle.com.tw/url?sa=i&amp;rct=j&amp;q=&amp;esrc=s&amp;frm=1&amp;source=images&amp;cd=&amp;cad=rja&amp;uact=8&amp;ved=0CAcQjRxqFQoTCN2zvfSDkcYCFVUzvAodwCgAng&amp;url=http://blog.lib.npu.edu.tw/2books/modules/tad_link/&amp;ei=J2t-VZ2ELtXm8AXA0YDwCQ&amp;psig=AFQjCNEq7LOTiBfE_Uu_61B2GTW3Ww_oAg&amp;ust=143443469147110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TW" smtClean="0"/>
              <a:t>Textmasterformate durch Klicken bearbeiten</a:t>
            </a:r>
          </a:p>
          <a:p>
            <a:pPr lvl="1"/>
            <a:r>
              <a:rPr lang="de-DE" altLang="zh-TW" smtClean="0"/>
              <a:t>Zweite Ebene</a:t>
            </a:r>
          </a:p>
          <a:p>
            <a:pPr lvl="2"/>
            <a:r>
              <a:rPr lang="de-DE" altLang="zh-TW" smtClean="0"/>
              <a:t>Dritte Ebene</a:t>
            </a:r>
          </a:p>
          <a:p>
            <a:pPr lvl="3"/>
            <a:r>
              <a:rPr lang="de-DE" altLang="zh-TW" smtClean="0"/>
              <a:t>Vierte Ebene</a:t>
            </a:r>
          </a:p>
          <a:p>
            <a:pPr lvl="4"/>
            <a:r>
              <a:rPr lang="de-DE" altLang="zh-TW" smtClean="0"/>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zh-TW"/>
          </a:p>
        </p:txBody>
      </p:sp>
      <p:sp>
        <p:nvSpPr>
          <p:cNvPr id="1028"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defRPr/>
            </a:pPr>
            <a:r>
              <a:rPr lang="de-DE" altLang="zh-TW" sz="1000" dirty="0" smtClean="0">
                <a:ea typeface="新細明體" pitchFamily="18" charset="-120"/>
              </a:rPr>
              <a:t>Page </a:t>
            </a:r>
            <a:r>
              <a:rPr lang="de-DE" altLang="zh-TW" sz="1000" dirty="0" smtClean="0">
                <a:ea typeface="新細明體" pitchFamily="18" charset="-120"/>
                <a:sym typeface="Wingdings" pitchFamily="2" charset="2"/>
              </a:rPr>
              <a:t></a:t>
            </a:r>
            <a:r>
              <a:rPr lang="de-DE" altLang="zh-TW" sz="1000" dirty="0" smtClean="0">
                <a:ea typeface="新細明體" pitchFamily="18" charset="-120"/>
              </a:rPr>
              <a:t> </a:t>
            </a:r>
            <a:fld id="{3599522C-D742-4DAF-A7C1-3C55DE032554}" type="slidenum">
              <a:rPr lang="de-DE" altLang="zh-TW" sz="1000" smtClean="0">
                <a:ea typeface="新細明體" pitchFamily="18" charset="-120"/>
              </a:rPr>
              <a:pPr eaLnBrk="1" hangingPunct="1">
                <a:defRPr/>
              </a:pPr>
              <a:t>‹#›</a:t>
            </a:fld>
            <a:endParaRPr lang="de-DE" altLang="zh-TW" sz="1000" dirty="0" smtClean="0">
              <a:ea typeface="新細明體" pitchFamily="18" charset="-120"/>
            </a:endParaRPr>
          </a:p>
        </p:txBody>
      </p:sp>
      <p:sp>
        <p:nvSpPr>
          <p:cNvPr id="1029" name="Rectangle 7"/>
          <p:cNvSpPr>
            <a:spLocks noGrp="1" noChangeArrowheads="1"/>
          </p:cNvSpPr>
          <p:nvPr>
            <p:ph type="title"/>
          </p:nvPr>
        </p:nvSpPr>
        <p:spPr bwMode="gray">
          <a:xfrm>
            <a:off x="311150" y="271463"/>
            <a:ext cx="8520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zh-TW" dirty="0" smtClean="0"/>
              <a:t>Klicken Sie, um das Titelformat zu bearbeiten</a:t>
            </a:r>
          </a:p>
        </p:txBody>
      </p:sp>
      <p:pic>
        <p:nvPicPr>
          <p:cNvPr id="1031" name="Picture 7" descr="http://blog.lib.npu.edu.tw/2books/uploads/tad_link/1.jpg">
            <a:hlinkClick r:id="rId15"/>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13758" y="6278881"/>
            <a:ext cx="1360117" cy="421637"/>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userDrawn="1"/>
        </p:nvSpPr>
        <p:spPr bwMode="auto">
          <a:xfrm>
            <a:off x="-6" y="988827"/>
            <a:ext cx="9133373" cy="5901564"/>
          </a:xfrm>
          <a:prstGeom prst="rect">
            <a:avLst/>
          </a:prstGeom>
          <a:blipFill dpi="0" rotWithShape="1">
            <a:blip r:embed="rId17" cstate="print">
              <a:alphaModFix amt="8000"/>
              <a:extLst>
                <a:ext uri="{28A0092B-C50C-407E-A947-70E740481C1C}">
                  <a14:useLocalDpi xmlns:a14="http://schemas.microsoft.com/office/drawing/2010/main" val="0"/>
                </a:ext>
              </a:extLst>
            </a:blip>
            <a:srcRect/>
            <a:stretch>
              <a:fillRect t="-86796" b="-28572"/>
            </a:stretch>
          </a:blip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929"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ransition/>
  <p:txStyles>
    <p:titleStyle>
      <a:lvl1pPr algn="l" rtl="0" eaLnBrk="0" fontAlgn="base" hangingPunct="0">
        <a:lnSpc>
          <a:spcPct val="90000"/>
        </a:lnSpc>
        <a:spcBef>
          <a:spcPct val="0"/>
        </a:spcBef>
        <a:spcAft>
          <a:spcPct val="0"/>
        </a:spcAft>
        <a:defRPr sz="2600" b="1">
          <a:solidFill>
            <a:schemeClr val="tx1"/>
          </a:solidFill>
          <a:latin typeface="+mj-lt"/>
          <a:ea typeface="+mj-ea"/>
          <a:cs typeface="+mj-cs"/>
        </a:defRPr>
      </a:lvl1pPr>
      <a:lvl2pPr algn="l" rtl="0" eaLnBrk="0" fontAlgn="base" hangingPunct="0">
        <a:lnSpc>
          <a:spcPct val="90000"/>
        </a:lnSpc>
        <a:spcBef>
          <a:spcPct val="0"/>
        </a:spcBef>
        <a:spcAft>
          <a:spcPct val="0"/>
        </a:spcAft>
        <a:defRPr sz="2600" b="1">
          <a:solidFill>
            <a:schemeClr val="tx1"/>
          </a:solidFill>
          <a:latin typeface="Arial" charset="0"/>
          <a:cs typeface="Arial" charset="0"/>
        </a:defRPr>
      </a:lvl2pPr>
      <a:lvl3pPr algn="l" rtl="0" eaLnBrk="0" fontAlgn="base" hangingPunct="0">
        <a:lnSpc>
          <a:spcPct val="90000"/>
        </a:lnSpc>
        <a:spcBef>
          <a:spcPct val="0"/>
        </a:spcBef>
        <a:spcAft>
          <a:spcPct val="0"/>
        </a:spcAft>
        <a:defRPr sz="2600" b="1">
          <a:solidFill>
            <a:schemeClr val="tx1"/>
          </a:solidFill>
          <a:latin typeface="Arial" charset="0"/>
          <a:cs typeface="Arial" charset="0"/>
        </a:defRPr>
      </a:lvl3pPr>
      <a:lvl4pPr algn="l" rtl="0" eaLnBrk="0" fontAlgn="base" hangingPunct="0">
        <a:lnSpc>
          <a:spcPct val="90000"/>
        </a:lnSpc>
        <a:spcBef>
          <a:spcPct val="0"/>
        </a:spcBef>
        <a:spcAft>
          <a:spcPct val="0"/>
        </a:spcAft>
        <a:defRPr sz="2600" b="1">
          <a:solidFill>
            <a:schemeClr val="tx1"/>
          </a:solidFill>
          <a:latin typeface="Arial" charset="0"/>
          <a:cs typeface="Arial" charset="0"/>
        </a:defRPr>
      </a:lvl4pPr>
      <a:lvl5pPr algn="l" rtl="0" eaLnBrk="0" fontAlgn="base" hangingPunct="0">
        <a:lnSpc>
          <a:spcPct val="90000"/>
        </a:lnSpc>
        <a:spcBef>
          <a:spcPct val="0"/>
        </a:spcBef>
        <a:spcAft>
          <a:spcPct val="0"/>
        </a:spcAft>
        <a:defRPr sz="2600" b="1">
          <a:solidFill>
            <a:schemeClr val="tx1"/>
          </a:solidFill>
          <a:latin typeface="Arial" charset="0"/>
          <a:cs typeface="Arial" charset="0"/>
        </a:defRPr>
      </a:lvl5pPr>
      <a:lvl6pPr marL="457200" algn="l" rtl="0" fontAlgn="base">
        <a:lnSpc>
          <a:spcPct val="90000"/>
        </a:lnSpc>
        <a:spcBef>
          <a:spcPct val="0"/>
        </a:spcBef>
        <a:spcAft>
          <a:spcPct val="0"/>
        </a:spcAft>
        <a:defRPr sz="2600" b="1">
          <a:solidFill>
            <a:schemeClr val="tx1"/>
          </a:solidFill>
          <a:latin typeface="Arial" charset="0"/>
          <a:cs typeface="Arial" charset="0"/>
        </a:defRPr>
      </a:lvl6pPr>
      <a:lvl7pPr marL="914400" algn="l" rtl="0" fontAlgn="base">
        <a:lnSpc>
          <a:spcPct val="90000"/>
        </a:lnSpc>
        <a:spcBef>
          <a:spcPct val="0"/>
        </a:spcBef>
        <a:spcAft>
          <a:spcPct val="0"/>
        </a:spcAft>
        <a:defRPr sz="2600" b="1">
          <a:solidFill>
            <a:schemeClr val="tx1"/>
          </a:solidFill>
          <a:latin typeface="Arial" charset="0"/>
          <a:cs typeface="Arial" charset="0"/>
        </a:defRPr>
      </a:lvl7pPr>
      <a:lvl8pPr marL="1371600" algn="l" rtl="0" fontAlgn="base">
        <a:lnSpc>
          <a:spcPct val="90000"/>
        </a:lnSpc>
        <a:spcBef>
          <a:spcPct val="0"/>
        </a:spcBef>
        <a:spcAft>
          <a:spcPct val="0"/>
        </a:spcAft>
        <a:defRPr sz="2600" b="1">
          <a:solidFill>
            <a:schemeClr val="tx1"/>
          </a:solidFill>
          <a:latin typeface="Arial" charset="0"/>
          <a:cs typeface="Arial" charset="0"/>
        </a:defRPr>
      </a:lvl8pPr>
      <a:lvl9pPr marL="1828800" algn="l" rtl="0" fontAlgn="base">
        <a:lnSpc>
          <a:spcPct val="90000"/>
        </a:lnSpc>
        <a:spcBef>
          <a:spcPct val="0"/>
        </a:spcBef>
        <a:spcAft>
          <a:spcPct val="0"/>
        </a:spcAft>
        <a:defRPr sz="2600" b="1">
          <a:solidFill>
            <a:schemeClr val="tx1"/>
          </a:solidFill>
          <a:latin typeface="Arial" charset="0"/>
          <a:cs typeface="Arial" charset="0"/>
        </a:defRPr>
      </a:lvl9pPr>
    </p:titleStyle>
    <p:bodyStyle>
      <a:lvl1pPr marL="180975" indent="-180975" algn="l" rtl="0" eaLnBrk="0" fontAlgn="base" hangingPunct="0">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eaLnBrk="0" fontAlgn="base" hangingPunct="0">
        <a:spcBef>
          <a:spcPct val="0"/>
        </a:spcBef>
        <a:spcAft>
          <a:spcPct val="40000"/>
        </a:spcAft>
        <a:buChar char="–"/>
        <a:defRPr sz="2800">
          <a:solidFill>
            <a:schemeClr val="tx1"/>
          </a:solidFill>
          <a:latin typeface="+mn-lt"/>
          <a:cs typeface="+mn-cs"/>
        </a:defRPr>
      </a:lvl2pPr>
      <a:lvl3pPr marL="720725" indent="-274638" algn="l" rtl="0" eaLnBrk="0" fontAlgn="base" hangingPunct="0">
        <a:spcBef>
          <a:spcPct val="0"/>
        </a:spcBef>
        <a:spcAft>
          <a:spcPct val="40000"/>
        </a:spcAft>
        <a:buChar char="•"/>
        <a:defRPr sz="2400">
          <a:solidFill>
            <a:schemeClr val="tx1"/>
          </a:solidFill>
          <a:latin typeface="+mn-lt"/>
          <a:cs typeface="+mn-cs"/>
        </a:defRPr>
      </a:lvl3pPr>
      <a:lvl4pPr marL="987425" indent="-265113" algn="l" rtl="0" eaLnBrk="0" fontAlgn="base" hangingPunct="0">
        <a:spcBef>
          <a:spcPct val="0"/>
        </a:spcBef>
        <a:spcAft>
          <a:spcPct val="40000"/>
        </a:spcAft>
        <a:buChar char="–"/>
        <a:defRPr sz="2000">
          <a:solidFill>
            <a:schemeClr val="tx1"/>
          </a:solidFill>
          <a:latin typeface="+mn-lt"/>
          <a:cs typeface="+mn-cs"/>
        </a:defRPr>
      </a:lvl4pPr>
      <a:lvl5pPr marL="1254125" indent="-265113" algn="l" rtl="0" eaLnBrk="0" fontAlgn="base" hangingPunct="0">
        <a:spcBef>
          <a:spcPct val="0"/>
        </a:spcBef>
        <a:spcAft>
          <a:spcPct val="40000"/>
        </a:spcAft>
        <a:buChar char="»"/>
        <a:defRPr sz="2000">
          <a:solidFill>
            <a:schemeClr val="tx1"/>
          </a:solidFill>
          <a:latin typeface="+mn-lt"/>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www.mentholatum.com.tw/" TargetMode="External"/><Relationship Id="rId18" Type="http://schemas.openxmlformats.org/officeDocument/2006/relationships/image" Target="../media/image42.jpeg"/><Relationship Id="rId26" Type="http://schemas.openxmlformats.org/officeDocument/2006/relationships/image" Target="../media/image50.gif"/><Relationship Id="rId3" Type="http://schemas.openxmlformats.org/officeDocument/2006/relationships/audio" Target="../media/audio2.wav"/><Relationship Id="rId21" Type="http://schemas.openxmlformats.org/officeDocument/2006/relationships/image" Target="../media/image45.jpeg"/><Relationship Id="rId7" Type="http://schemas.openxmlformats.org/officeDocument/2006/relationships/notesSlide" Target="../notesSlides/notesSlide8.xml"/><Relationship Id="rId12" Type="http://schemas.openxmlformats.org/officeDocument/2006/relationships/image" Target="../media/image37.jpeg"/><Relationship Id="rId17" Type="http://schemas.openxmlformats.org/officeDocument/2006/relationships/image" Target="../media/image41.jpeg"/><Relationship Id="rId25" Type="http://schemas.openxmlformats.org/officeDocument/2006/relationships/image" Target="../media/image49.jpeg"/><Relationship Id="rId2" Type="http://schemas.openxmlformats.org/officeDocument/2006/relationships/audio" Target="../media/audio1.wav"/><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audio" Target="file:///C:\Documents%20and%20Settings\00353\&#26700;&#38754;\&#34907;&#29983;&#20154;&#21729;&#35347;&#32244;&#35336;&#30059;\093004237(&#26032;&#19968;&#40670;&#38728;).wav" TargetMode="External"/><Relationship Id="rId6" Type="http://schemas.openxmlformats.org/officeDocument/2006/relationships/slideLayout" Target="../slideLayouts/slideLayout2.xml"/><Relationship Id="rId11" Type="http://schemas.openxmlformats.org/officeDocument/2006/relationships/image" Target="../media/image36.png"/><Relationship Id="rId24" Type="http://schemas.openxmlformats.org/officeDocument/2006/relationships/image" Target="../media/image48.jpeg"/><Relationship Id="rId5" Type="http://schemas.openxmlformats.org/officeDocument/2006/relationships/audio" Target="../media/audio4.wav"/><Relationship Id="rId15" Type="http://schemas.openxmlformats.org/officeDocument/2006/relationships/image" Target="../media/image39.jpeg"/><Relationship Id="rId23" Type="http://schemas.openxmlformats.org/officeDocument/2006/relationships/image" Target="../media/image47.jpeg"/><Relationship Id="rId28" Type="http://schemas.openxmlformats.org/officeDocument/2006/relationships/image" Target="../media/image52.png"/><Relationship Id="rId10" Type="http://schemas.openxmlformats.org/officeDocument/2006/relationships/image" Target="../media/image35.png"/><Relationship Id="rId19" Type="http://schemas.openxmlformats.org/officeDocument/2006/relationships/image" Target="../media/image43.jpeg"/><Relationship Id="rId4" Type="http://schemas.openxmlformats.org/officeDocument/2006/relationships/audio" Target="../media/audio3.wav"/><Relationship Id="rId9" Type="http://schemas.openxmlformats.org/officeDocument/2006/relationships/image" Target="../media/image34.jpeg"/><Relationship Id="rId14" Type="http://schemas.openxmlformats.org/officeDocument/2006/relationships/image" Target="../media/image38.jpeg"/><Relationship Id="rId22" Type="http://schemas.openxmlformats.org/officeDocument/2006/relationships/image" Target="../media/image46.png"/><Relationship Id="rId27" Type="http://schemas.openxmlformats.org/officeDocument/2006/relationships/image" Target="../media/image51.gif"/></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jpeg"/><Relationship Id="rId17"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hyperlink" Target="http://www.85cafe.com/" TargetMode="External"/><Relationship Id="rId1" Type="http://schemas.openxmlformats.org/officeDocument/2006/relationships/slideLayout" Target="../slideLayouts/slideLayout6.xml"/><Relationship Id="rId6" Type="http://schemas.openxmlformats.org/officeDocument/2006/relationships/image" Target="../media/image17.jpeg"/><Relationship Id="rId11" Type="http://schemas.openxmlformats.org/officeDocument/2006/relationships/image" Target="../media/image21.png"/><Relationship Id="rId5" Type="http://schemas.openxmlformats.org/officeDocument/2006/relationships/image" Target="../media/image16.gif"/><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hyperlink" Target="http://www.gohappy.com.tw/adv/display/mclick.php?site=2008112410355134" TargetMode="External"/><Relationship Id="rId1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mintong.com.tw/product.php?cat=3&amp;pid=9" TargetMode="External"/><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3"/>
          <p:cNvSpPr>
            <a:spLocks noGrp="1" noChangeArrowheads="1"/>
          </p:cNvSpPr>
          <p:nvPr>
            <p:ph type="ctrTitle"/>
          </p:nvPr>
        </p:nvSpPr>
        <p:spPr>
          <a:xfrm>
            <a:off x="2896366" y="3997842"/>
            <a:ext cx="3387466" cy="1380563"/>
          </a:xfrm>
        </p:spPr>
        <p:txBody>
          <a:bodyPr/>
          <a:lstStyle/>
          <a:p>
            <a:pPr eaLnBrk="1" hangingPunct="1">
              <a:defRPr/>
            </a:pPr>
            <a:r>
              <a:rPr lang="zh-TW" altLang="en-US" sz="6000" kern="1200" dirty="0">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13500000" scaled="1"/>
                  <a:tileRect/>
                </a:gradFill>
                <a:latin typeface="微軟正黑體" pitchFamily="34" charset="-120"/>
                <a:ea typeface="微軟正黑體" pitchFamily="34" charset="-120"/>
                <a:cs typeface="Times New Roman" pitchFamily="18" charset="0"/>
              </a:rPr>
              <a:t>認識</a:t>
            </a:r>
            <a:r>
              <a:rPr lang="zh-TW" altLang="en-US" sz="6000" kern="1200" dirty="0" smtClean="0">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13500000" scaled="1"/>
                  <a:tileRect/>
                </a:gradFill>
                <a:latin typeface="微軟正黑體" pitchFamily="34" charset="-120"/>
                <a:ea typeface="微軟正黑體" pitchFamily="34" charset="-120"/>
                <a:cs typeface="Times New Roman" pitchFamily="18" charset="0"/>
              </a:rPr>
              <a:t>商標</a:t>
            </a:r>
            <a:endParaRPr lang="zh-TW" altLang="de-DE" sz="2900" dirty="0" smtClean="0">
              <a:ea typeface="標楷體"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204942" y="53164"/>
            <a:ext cx="6782712" cy="757435"/>
          </a:xfrm>
          <a:effectLst/>
        </p:spPr>
        <p:txBody>
          <a:bodyPr anchor="ctr">
            <a:noAutofit/>
          </a:bodyPr>
          <a:lstStyle/>
          <a:p>
            <a:pPr>
              <a:lnSpc>
                <a:spcPts val="7500"/>
              </a:lnSpc>
            </a:pP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非</a:t>
            </a: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傳統商標</a:t>
            </a: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a:t>
            </a:r>
            <a:r>
              <a:rPr lang="en-US" altLang="zh-TW"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2</a:t>
            </a: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a:t>
            </a:r>
            <a:endParaRPr lang="zh-TW" altLang="en-US" sz="36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sp>
        <p:nvSpPr>
          <p:cNvPr id="22" name="Rectangle 7"/>
          <p:cNvSpPr>
            <a:spLocks noChangeArrowheads="1"/>
          </p:cNvSpPr>
          <p:nvPr/>
        </p:nvSpPr>
        <p:spPr bwMode="gray">
          <a:xfrm>
            <a:off x="435933" y="1149780"/>
            <a:ext cx="8421463" cy="479425"/>
          </a:xfrm>
          <a:prstGeom prst="rect">
            <a:avLst/>
          </a:prstGeom>
          <a:solidFill>
            <a:schemeClr val="accent6"/>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lvl1pPr defTabSz="801688" eaLnBrk="0" hangingPunct="0">
              <a:spcAft>
                <a:spcPct val="40000"/>
              </a:spcAft>
              <a:buFont typeface="Wingdings" pitchFamily="2" charset="2"/>
              <a:buChar char="§"/>
              <a:defRPr sz="2000">
                <a:solidFill>
                  <a:schemeClr val="tx1"/>
                </a:solidFill>
                <a:latin typeface="Arial" pitchFamily="34" charset="0"/>
                <a:cs typeface="Arial" pitchFamily="34" charset="0"/>
              </a:defRPr>
            </a:lvl1pPr>
            <a:lvl2pPr marL="742950" indent="-285750" defTabSz="801688" eaLnBrk="0" hangingPunct="0">
              <a:spcAft>
                <a:spcPct val="40000"/>
              </a:spcAft>
              <a:buChar char="–"/>
              <a:defRPr sz="2800">
                <a:solidFill>
                  <a:schemeClr val="tx1"/>
                </a:solidFill>
                <a:latin typeface="Arial" pitchFamily="34" charset="0"/>
                <a:cs typeface="Arial" pitchFamily="34" charset="0"/>
              </a:defRPr>
            </a:lvl2pPr>
            <a:lvl3pPr marL="1143000" indent="-228600" defTabSz="801688" eaLnBrk="0" hangingPunct="0">
              <a:spcAft>
                <a:spcPct val="40000"/>
              </a:spcAft>
              <a:buChar char="•"/>
              <a:defRPr sz="2400">
                <a:solidFill>
                  <a:schemeClr val="tx1"/>
                </a:solidFill>
                <a:latin typeface="Arial" pitchFamily="34" charset="0"/>
                <a:cs typeface="Arial" pitchFamily="34" charset="0"/>
              </a:defRPr>
            </a:lvl3pPr>
            <a:lvl4pPr marL="1600200" indent="-228600" defTabSz="801688" eaLnBrk="0" hangingPunct="0">
              <a:spcAft>
                <a:spcPct val="40000"/>
              </a:spcAft>
              <a:buChar char="–"/>
              <a:defRPr sz="2000">
                <a:solidFill>
                  <a:schemeClr val="tx1"/>
                </a:solidFill>
                <a:latin typeface="Arial" pitchFamily="34" charset="0"/>
                <a:cs typeface="Arial" pitchFamily="34" charset="0"/>
              </a:defRPr>
            </a:lvl4pPr>
            <a:lvl5pPr marL="2057400" indent="-228600" defTabSz="801688" eaLnBrk="0" hangingPunct="0">
              <a:spcAft>
                <a:spcPct val="40000"/>
              </a:spcAft>
              <a:buChar char="»"/>
              <a:defRPr sz="2000">
                <a:solidFill>
                  <a:schemeClr val="tx1"/>
                </a:solidFill>
                <a:latin typeface="Arial" pitchFamily="34" charset="0"/>
                <a:cs typeface="Arial" pitchFamily="34" charset="0"/>
              </a:defRPr>
            </a:lvl5pPr>
            <a:lvl6pPr marL="25146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6pPr>
            <a:lvl7pPr marL="29718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7pPr>
            <a:lvl8pPr marL="34290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8pPr>
            <a:lvl9pPr marL="38862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9pPr>
          </a:lstStyle>
          <a:p>
            <a:pPr algn="ctr">
              <a:spcAft>
                <a:spcPct val="0"/>
              </a:spcAft>
              <a:buFontTx/>
              <a:buNone/>
            </a:pPr>
            <a:r>
              <a:rPr lang="zh-TW" altLang="en-US" b="1" dirty="0">
                <a:solidFill>
                  <a:schemeClr val="bg1"/>
                </a:solidFill>
                <a:latin typeface="微軟正黑體" pitchFamily="34" charset="-120"/>
                <a:ea typeface="微軟正黑體" pitchFamily="34" charset="-120"/>
              </a:rPr>
              <a:t>聲音商標：單純以聲音本身作為識別標誌</a:t>
            </a:r>
          </a:p>
        </p:txBody>
      </p:sp>
      <p:sp>
        <p:nvSpPr>
          <p:cNvPr id="23" name="Rectangle 3"/>
          <p:cNvSpPr>
            <a:spLocks noChangeArrowheads="1"/>
          </p:cNvSpPr>
          <p:nvPr/>
        </p:nvSpPr>
        <p:spPr bwMode="gray">
          <a:xfrm>
            <a:off x="457200" y="1693004"/>
            <a:ext cx="8400195" cy="191000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16000" tIns="288000" rIns="36000" bIns="72000"/>
          <a:lstStyle/>
          <a:p>
            <a:pPr>
              <a:lnSpc>
                <a:spcPct val="90000"/>
              </a:lnSpc>
              <a:spcAft>
                <a:spcPct val="20000"/>
              </a:spcAft>
              <a:buClr>
                <a:srgbClr val="292929"/>
              </a:buClr>
            </a:pPr>
            <a:endParaRPr lang="en-US" altLang="zh-TW" dirty="0" smtClean="0">
              <a:latin typeface="微軟正黑體" pitchFamily="34" charset="-120"/>
              <a:ea typeface="微軟正黑體" pitchFamily="34" charset="-120"/>
            </a:endParaRPr>
          </a:p>
        </p:txBody>
      </p:sp>
      <p:sp>
        <p:nvSpPr>
          <p:cNvPr id="33" name="Rectangle 7"/>
          <p:cNvSpPr>
            <a:spLocks noChangeArrowheads="1"/>
          </p:cNvSpPr>
          <p:nvPr/>
        </p:nvSpPr>
        <p:spPr bwMode="gray">
          <a:xfrm>
            <a:off x="435934" y="3755833"/>
            <a:ext cx="8421463" cy="479425"/>
          </a:xfrm>
          <a:prstGeom prst="rect">
            <a:avLst/>
          </a:prstGeom>
          <a:solidFill>
            <a:srgbClr val="6B9EDB"/>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zh-TW" altLang="en-US" b="1" dirty="0">
                <a:solidFill>
                  <a:schemeClr val="bg1"/>
                </a:solidFill>
                <a:latin typeface="微軟正黑體" pitchFamily="34" charset="-120"/>
                <a:ea typeface="微軟正黑體" pitchFamily="34" charset="-120"/>
              </a:rPr>
              <a:t>動態商標：以動態影像變化過程作為識別標誌</a:t>
            </a:r>
          </a:p>
        </p:txBody>
      </p:sp>
      <p:sp>
        <p:nvSpPr>
          <p:cNvPr id="34" name="Rectangle 3"/>
          <p:cNvSpPr>
            <a:spLocks noChangeArrowheads="1"/>
          </p:cNvSpPr>
          <p:nvPr/>
        </p:nvSpPr>
        <p:spPr bwMode="gray">
          <a:xfrm>
            <a:off x="446567" y="4288171"/>
            <a:ext cx="8400195" cy="191000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16000" tIns="288000" rIns="36000" bIns="72000"/>
          <a:lstStyle/>
          <a:p>
            <a:pPr>
              <a:lnSpc>
                <a:spcPct val="90000"/>
              </a:lnSpc>
              <a:spcAft>
                <a:spcPct val="20000"/>
              </a:spcAft>
              <a:buClr>
                <a:srgbClr val="292929"/>
              </a:buClr>
            </a:pPr>
            <a:endParaRPr lang="en-US" altLang="zh-TW" dirty="0" smtClean="0">
              <a:latin typeface="微軟正黑體" pitchFamily="34" charset="-120"/>
              <a:ea typeface="微軟正黑體" pitchFamily="34" charset="-120"/>
            </a:endParaRPr>
          </a:p>
        </p:txBody>
      </p:sp>
      <p:pic>
        <p:nvPicPr>
          <p:cNvPr id="13" name="093004237(新一點靈).wav">
            <a:hlinkClick r:id="" action="ppaction://media"/>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4485237" y="2822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093004237(新一點靈).wav">
            <a:hlinkClick r:id="" action="ppaction://media"/>
          </p:cNvPr>
          <p:cNvPicPr>
            <a:picLocks noRot="1" noChangeAspect="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3804200" y="1968500"/>
            <a:ext cx="16668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19B51075.wav">
            <a:hlinkClick r:id="" action="ppaction://media"/>
          </p:cNvPr>
          <p:cNvPicPr>
            <a:picLocks noChangeAspect="1"/>
          </p:cNvPicPr>
          <p:nvPr>
            <a:wavAudioFile r:embed="rId2" name="19B51471.wav"/>
          </p:nvPr>
        </p:nvPicPr>
        <p:blipFill>
          <a:blip r:embed="rId10">
            <a:extLst>
              <a:ext uri="{28A0092B-C50C-407E-A947-70E740481C1C}">
                <a14:useLocalDpi xmlns:a14="http://schemas.microsoft.com/office/drawing/2010/main" val="0"/>
              </a:ext>
            </a:extLst>
          </a:blip>
          <a:srcRect/>
          <a:stretch>
            <a:fillRect/>
          </a:stretch>
        </p:blipFill>
        <p:spPr bwMode="auto">
          <a:xfrm>
            <a:off x="3002512" y="2995613"/>
            <a:ext cx="3587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62F81091.wav">
            <a:hlinkClick r:id="" action="ppaction://media"/>
          </p:cNvPr>
          <p:cNvPicPr>
            <a:picLocks noChangeAspect="1"/>
          </p:cNvPicPr>
          <p:nvPr>
            <a:wavAudioFile r:embed="rId3" name="62F8AA54.wav"/>
          </p:nvPr>
        </p:nvPicPr>
        <p:blipFill>
          <a:blip r:embed="rId11">
            <a:extLst>
              <a:ext uri="{28A0092B-C50C-407E-A947-70E740481C1C}">
                <a14:useLocalDpi xmlns:a14="http://schemas.microsoft.com/office/drawing/2010/main" val="0"/>
              </a:ext>
            </a:extLst>
          </a:blip>
          <a:srcRect/>
          <a:stretch>
            <a:fillRect/>
          </a:stretch>
        </p:blipFill>
        <p:spPr bwMode="auto">
          <a:xfrm>
            <a:off x="5472662" y="299720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006C1091.wav">
            <a:hlinkClick r:id="" action="ppaction://media"/>
          </p:cNvPr>
          <p:cNvPicPr>
            <a:picLocks noChangeAspect="1"/>
          </p:cNvPicPr>
          <p:nvPr>
            <a:wavAudioFile r:embed="rId4" name="006C2A0F.wav"/>
          </p:nvPr>
        </p:nvPicPr>
        <p:blipFill>
          <a:blip r:embed="rId11">
            <a:extLst>
              <a:ext uri="{28A0092B-C50C-407E-A947-70E740481C1C}">
                <a14:useLocalDpi xmlns:a14="http://schemas.microsoft.com/office/drawing/2010/main" val="0"/>
              </a:ext>
            </a:extLst>
          </a:blip>
          <a:srcRect/>
          <a:stretch>
            <a:fillRect/>
          </a:stretch>
        </p:blipFill>
        <p:spPr bwMode="auto">
          <a:xfrm>
            <a:off x="7666587" y="5074104"/>
            <a:ext cx="33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www.greenoil.com.tw/productlist/fullpro_01/images/pro_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2587" y="1968500"/>
            <a:ext cx="15954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曼秀雷敦 Mentholatum">
            <a:hlinkClick r:id="rId13" tooltip="曼秀雷敦 Mentholatum"/>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0100" y="2166938"/>
            <a:ext cx="14763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群組 6"/>
          <p:cNvGrpSpPr>
            <a:grpSpLocks/>
          </p:cNvGrpSpPr>
          <p:nvPr/>
        </p:nvGrpSpPr>
        <p:grpSpPr bwMode="auto">
          <a:xfrm>
            <a:off x="557504" y="4424793"/>
            <a:ext cx="2646702" cy="1686406"/>
            <a:chOff x="899592" y="2353896"/>
            <a:chExt cx="3395755" cy="4123635"/>
          </a:xfrm>
        </p:grpSpPr>
        <p:pic>
          <p:nvPicPr>
            <p:cNvPr id="28" name="Picture 2"/>
            <p:cNvPicPr>
              <a:picLocks noChangeAspect="1" noChangeArrowheads="1"/>
            </p:cNvPicPr>
            <p:nvPr/>
          </p:nvPicPr>
          <p:blipFill>
            <a:blip r:embed="rId15">
              <a:extLst>
                <a:ext uri="{28A0092B-C50C-407E-A947-70E740481C1C}">
                  <a14:useLocalDpi xmlns:a14="http://schemas.microsoft.com/office/drawing/2010/main" val="0"/>
                </a:ext>
              </a:extLst>
            </a:blip>
            <a:srcRect t="4726" b="10226"/>
            <a:stretch>
              <a:fillRect/>
            </a:stretch>
          </p:blipFill>
          <p:spPr bwMode="auto">
            <a:xfrm>
              <a:off x="899592" y="2353896"/>
              <a:ext cx="1608667"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p:cNvPicPr>
              <a:picLocks noChangeAspect="1" noChangeArrowheads="1"/>
            </p:cNvPicPr>
            <p:nvPr/>
          </p:nvPicPr>
          <p:blipFill>
            <a:blip r:embed="rId16">
              <a:extLst>
                <a:ext uri="{28A0092B-C50C-407E-A947-70E740481C1C}">
                  <a14:useLocalDpi xmlns:a14="http://schemas.microsoft.com/office/drawing/2010/main" val="0"/>
                </a:ext>
              </a:extLst>
            </a:blip>
            <a:srcRect t="7523" b="10226"/>
            <a:stretch>
              <a:fillRect/>
            </a:stretch>
          </p:blipFill>
          <p:spPr bwMode="auto">
            <a:xfrm>
              <a:off x="2627784" y="2396525"/>
              <a:ext cx="1667563"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p:cNvPicPr>
              <a:picLocks noChangeAspect="1" noChangeArrowheads="1"/>
            </p:cNvPicPr>
            <p:nvPr/>
          </p:nvPicPr>
          <p:blipFill>
            <a:blip r:embed="rId17">
              <a:extLst>
                <a:ext uri="{28A0092B-C50C-407E-A947-70E740481C1C}">
                  <a14:useLocalDpi xmlns:a14="http://schemas.microsoft.com/office/drawing/2010/main" val="0"/>
                </a:ext>
              </a:extLst>
            </a:blip>
            <a:srcRect t="12473" b="5502"/>
            <a:stretch>
              <a:fillRect/>
            </a:stretch>
          </p:blipFill>
          <p:spPr bwMode="auto">
            <a:xfrm>
              <a:off x="928212" y="3768124"/>
              <a:ext cx="1699572" cy="139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p:cNvPicPr>
              <a:picLocks noChangeAspect="1" noChangeArrowheads="1"/>
            </p:cNvPicPr>
            <p:nvPr/>
          </p:nvPicPr>
          <p:blipFill>
            <a:blip r:embed="rId18">
              <a:extLst>
                <a:ext uri="{28A0092B-C50C-407E-A947-70E740481C1C}">
                  <a14:useLocalDpi xmlns:a14="http://schemas.microsoft.com/office/drawing/2010/main" val="0"/>
                </a:ext>
              </a:extLst>
            </a:blip>
            <a:srcRect t="9450" b="12025"/>
            <a:stretch>
              <a:fillRect/>
            </a:stretch>
          </p:blipFill>
          <p:spPr bwMode="auto">
            <a:xfrm>
              <a:off x="1739890" y="5083100"/>
              <a:ext cx="1775787" cy="139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5"/>
          <p:cNvPicPr>
            <a:picLocks noChangeAspect="1" noChangeArrowheads="1"/>
          </p:cNvPicPr>
          <p:nvPr/>
        </p:nvPicPr>
        <p:blipFill>
          <a:blip r:embed="rId19">
            <a:extLst>
              <a:ext uri="{28A0092B-C50C-407E-A947-70E740481C1C}">
                <a14:useLocalDpi xmlns:a14="http://schemas.microsoft.com/office/drawing/2010/main" val="0"/>
              </a:ext>
            </a:extLst>
          </a:blip>
          <a:srcRect t="7748" b="10226"/>
          <a:stretch>
            <a:fillRect/>
          </a:stretch>
        </p:blipFill>
        <p:spPr bwMode="auto">
          <a:xfrm>
            <a:off x="1964131" y="4916476"/>
            <a:ext cx="1135811" cy="65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群組 20"/>
          <p:cNvGrpSpPr>
            <a:grpSpLocks noChangeAspect="1"/>
          </p:cNvGrpSpPr>
          <p:nvPr/>
        </p:nvGrpSpPr>
        <p:grpSpPr bwMode="auto">
          <a:xfrm>
            <a:off x="5057418" y="4232707"/>
            <a:ext cx="2007411" cy="1911324"/>
            <a:chOff x="4930872" y="1699640"/>
            <a:chExt cx="3619451" cy="5185744"/>
          </a:xfrm>
        </p:grpSpPr>
        <p:pic>
          <p:nvPicPr>
            <p:cNvPr id="38"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31072" y="3356992"/>
              <a:ext cx="1801368" cy="180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30872" y="5084016"/>
              <a:ext cx="1801368" cy="180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31072" y="5084016"/>
              <a:ext cx="1801368" cy="180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948755" y="1700808"/>
              <a:ext cx="1801368" cy="180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748955" y="1699640"/>
              <a:ext cx="1801368" cy="180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947587" y="3429000"/>
              <a:ext cx="1801368" cy="180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 name="圖片 43"/>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24573" y="4893856"/>
            <a:ext cx="1217617" cy="5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圖片 44"/>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130145" y="5618406"/>
            <a:ext cx="1659284" cy="57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BEC94026.wav">
            <a:hlinkClick r:id="" action="ppaction://media"/>
          </p:cNvPr>
          <p:cNvPicPr>
            <a:picLocks noChangeAspect="1"/>
          </p:cNvPicPr>
          <p:nvPr>
            <a:wavAudioFile r:embed="rId5" name="BEC9156F.wav"/>
          </p:nvPr>
        </p:nvPicPr>
        <p:blipFill>
          <a:blip r:embed="rId28">
            <a:extLst>
              <a:ext uri="{28A0092B-C50C-407E-A947-70E740481C1C}">
                <a14:useLocalDpi xmlns:a14="http://schemas.microsoft.com/office/drawing/2010/main" val="0"/>
              </a:ext>
            </a:extLst>
          </a:blip>
          <a:srcRect/>
          <a:stretch>
            <a:fillRect/>
          </a:stretch>
        </p:blipFill>
        <p:spPr bwMode="auto">
          <a:xfrm>
            <a:off x="6300192" y="4418350"/>
            <a:ext cx="649288" cy="40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905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32"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3867" fill="hold"/>
                                        <p:tgtEl>
                                          <p:spTgt spid="14"/>
                                        </p:tgtEl>
                                      </p:cBhvr>
                                    </p:cmd>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3867" fill="hold"/>
                                        <p:tgtEl>
                                          <p:spTgt spid="13"/>
                                        </p:tgtEl>
                                      </p:cBhvr>
                                    </p:cmd>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8860" fill="hold"/>
                                        <p:tgtEl>
                                          <p:spTgt spid="15"/>
                                        </p:tgtEl>
                                      </p:cBhvr>
                                    </p:cmd>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3866" fill="hold"/>
                                        <p:tgtEl>
                                          <p:spTgt spid="16"/>
                                        </p:tgtEl>
                                      </p:cBhvr>
                                    </p:cmd>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25502" fill="hold"/>
                                        <p:tgtEl>
                                          <p:spTgt spid="17"/>
                                        </p:tgtEl>
                                      </p:cBhvr>
                                    </p:cmd>
                                  </p:childTnLst>
                                </p:cTn>
                              </p:par>
                            </p:childTnLst>
                          </p:cTn>
                        </p:par>
                      </p:childTnLst>
                    </p:cTn>
                  </p:par>
                </p:childTnLst>
              </p:cTn>
              <p:nextCondLst>
                <p:cond evt="onClick" delay="0">
                  <p:tgtEl>
                    <p:spTgt spid="17"/>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audio>
              <p:cMediaNode vol="80000">
                <p:cTn id="40" fill="hold" display="0">
                  <p:stCondLst>
                    <p:cond delay="indefinite"/>
                  </p:stCondLst>
                  <p:endCondLst>
                    <p:cond evt="onStopAudio" delay="0">
                      <p:tgtEl>
                        <p:sldTgt/>
                      </p:tgtEl>
                    </p:cond>
                  </p:endCondLst>
                </p:cTn>
                <p:tgtEl>
                  <p:spTgt spid="15"/>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audio>
              <p:cMediaNode vol="80000" showWhenStopped="0">
                <p:cTn id="43" repeatCount="indefinite" fill="hold" display="0">
                  <p:stCondLst>
                    <p:cond delay="indefinite"/>
                  </p:stCondLst>
                  <p:endCondLst>
                    <p:cond evt="onStopAudio" delay="0">
                      <p:tgtEl>
                        <p:sldTgt/>
                      </p:tgtEl>
                    </p:cond>
                  </p:endCondLst>
                </p:cTn>
                <p:tgtEl>
                  <p:spTgt spid="4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204942" y="53164"/>
            <a:ext cx="6782712" cy="757435"/>
          </a:xfrm>
          <a:effectLst/>
        </p:spPr>
        <p:txBody>
          <a:bodyPr anchor="ctr">
            <a:noAutofit/>
          </a:bodyPr>
          <a:lstStyle/>
          <a:p>
            <a:pPr>
              <a:lnSpc>
                <a:spcPts val="7500"/>
              </a:lnSpc>
            </a:pP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非</a:t>
            </a: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傳統商標</a:t>
            </a: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a:t>
            </a:r>
            <a:r>
              <a:rPr lang="en-US" altLang="zh-TW"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3</a:t>
            </a: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a:t>
            </a:r>
            <a:endParaRPr lang="zh-TW" altLang="en-US" sz="36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sp>
        <p:nvSpPr>
          <p:cNvPr id="22" name="Rectangle 7"/>
          <p:cNvSpPr>
            <a:spLocks noChangeArrowheads="1"/>
          </p:cNvSpPr>
          <p:nvPr/>
        </p:nvSpPr>
        <p:spPr bwMode="gray">
          <a:xfrm>
            <a:off x="435933" y="1149780"/>
            <a:ext cx="8421463" cy="479425"/>
          </a:xfrm>
          <a:prstGeom prst="rect">
            <a:avLst/>
          </a:prstGeom>
          <a:solidFill>
            <a:schemeClr val="accent6"/>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lvl1pPr defTabSz="801688" eaLnBrk="0" hangingPunct="0">
              <a:spcAft>
                <a:spcPct val="40000"/>
              </a:spcAft>
              <a:buFont typeface="Wingdings" pitchFamily="2" charset="2"/>
              <a:buChar char="§"/>
              <a:defRPr sz="2000">
                <a:solidFill>
                  <a:schemeClr val="tx1"/>
                </a:solidFill>
                <a:latin typeface="Arial" pitchFamily="34" charset="0"/>
                <a:cs typeface="Arial" pitchFamily="34" charset="0"/>
              </a:defRPr>
            </a:lvl1pPr>
            <a:lvl2pPr marL="742950" indent="-285750" defTabSz="801688" eaLnBrk="0" hangingPunct="0">
              <a:spcAft>
                <a:spcPct val="40000"/>
              </a:spcAft>
              <a:buChar char="–"/>
              <a:defRPr sz="2800">
                <a:solidFill>
                  <a:schemeClr val="tx1"/>
                </a:solidFill>
                <a:latin typeface="Arial" pitchFamily="34" charset="0"/>
                <a:cs typeface="Arial" pitchFamily="34" charset="0"/>
              </a:defRPr>
            </a:lvl2pPr>
            <a:lvl3pPr marL="1143000" indent="-228600" defTabSz="801688" eaLnBrk="0" hangingPunct="0">
              <a:spcAft>
                <a:spcPct val="40000"/>
              </a:spcAft>
              <a:buChar char="•"/>
              <a:defRPr sz="2400">
                <a:solidFill>
                  <a:schemeClr val="tx1"/>
                </a:solidFill>
                <a:latin typeface="Arial" pitchFamily="34" charset="0"/>
                <a:cs typeface="Arial" pitchFamily="34" charset="0"/>
              </a:defRPr>
            </a:lvl3pPr>
            <a:lvl4pPr marL="1600200" indent="-228600" defTabSz="801688" eaLnBrk="0" hangingPunct="0">
              <a:spcAft>
                <a:spcPct val="40000"/>
              </a:spcAft>
              <a:buChar char="–"/>
              <a:defRPr sz="2000">
                <a:solidFill>
                  <a:schemeClr val="tx1"/>
                </a:solidFill>
                <a:latin typeface="Arial" pitchFamily="34" charset="0"/>
                <a:cs typeface="Arial" pitchFamily="34" charset="0"/>
              </a:defRPr>
            </a:lvl4pPr>
            <a:lvl5pPr marL="2057400" indent="-228600" defTabSz="801688" eaLnBrk="0" hangingPunct="0">
              <a:spcAft>
                <a:spcPct val="40000"/>
              </a:spcAft>
              <a:buChar char="»"/>
              <a:defRPr sz="2000">
                <a:solidFill>
                  <a:schemeClr val="tx1"/>
                </a:solidFill>
                <a:latin typeface="Arial" pitchFamily="34" charset="0"/>
                <a:cs typeface="Arial" pitchFamily="34" charset="0"/>
              </a:defRPr>
            </a:lvl5pPr>
            <a:lvl6pPr marL="25146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6pPr>
            <a:lvl7pPr marL="29718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7pPr>
            <a:lvl8pPr marL="34290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8pPr>
            <a:lvl9pPr marL="38862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9pPr>
          </a:lstStyle>
          <a:p>
            <a:pPr algn="ctr">
              <a:spcAft>
                <a:spcPct val="0"/>
              </a:spcAft>
              <a:buFontTx/>
              <a:buNone/>
            </a:pPr>
            <a:r>
              <a:rPr lang="zh-TW" altLang="en-US" b="1" dirty="0">
                <a:solidFill>
                  <a:schemeClr val="bg1"/>
                </a:solidFill>
                <a:latin typeface="微軟正黑體" pitchFamily="34" charset="-120"/>
                <a:ea typeface="微軟正黑體" pitchFamily="34" charset="-120"/>
              </a:rPr>
              <a:t>全像圖商標：以視角差異所產商圖像變化作為識別標示</a:t>
            </a:r>
          </a:p>
        </p:txBody>
      </p:sp>
      <p:sp>
        <p:nvSpPr>
          <p:cNvPr id="23" name="Rectangle 3"/>
          <p:cNvSpPr>
            <a:spLocks noChangeArrowheads="1"/>
          </p:cNvSpPr>
          <p:nvPr/>
        </p:nvSpPr>
        <p:spPr bwMode="gray">
          <a:xfrm>
            <a:off x="457200" y="1693004"/>
            <a:ext cx="8400195" cy="191000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16000" tIns="288000" rIns="36000" bIns="72000"/>
          <a:lstStyle/>
          <a:p>
            <a:pPr>
              <a:lnSpc>
                <a:spcPct val="90000"/>
              </a:lnSpc>
              <a:spcAft>
                <a:spcPct val="20000"/>
              </a:spcAft>
              <a:buClr>
                <a:srgbClr val="292929"/>
              </a:buClr>
            </a:pPr>
            <a:endParaRPr lang="en-US" altLang="zh-TW" dirty="0" smtClean="0">
              <a:latin typeface="微軟正黑體" pitchFamily="34" charset="-120"/>
              <a:ea typeface="微軟正黑體" pitchFamily="34" charset="-120"/>
            </a:endParaRPr>
          </a:p>
        </p:txBody>
      </p:sp>
      <p:sp>
        <p:nvSpPr>
          <p:cNvPr id="33" name="Rectangle 7"/>
          <p:cNvSpPr>
            <a:spLocks noChangeArrowheads="1"/>
          </p:cNvSpPr>
          <p:nvPr/>
        </p:nvSpPr>
        <p:spPr bwMode="gray">
          <a:xfrm>
            <a:off x="435934" y="3755833"/>
            <a:ext cx="8421463" cy="479425"/>
          </a:xfrm>
          <a:prstGeom prst="rect">
            <a:avLst/>
          </a:prstGeom>
          <a:solidFill>
            <a:srgbClr val="6B9EDB"/>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zh-TW" altLang="en-US" b="1" dirty="0" smtClean="0">
                <a:solidFill>
                  <a:schemeClr val="bg1"/>
                </a:solidFill>
                <a:latin typeface="微軟正黑體" pitchFamily="34" charset="-120"/>
                <a:ea typeface="微軟正黑體" pitchFamily="34" charset="-120"/>
              </a:rPr>
              <a:t>其他：例如以氣味、觸覺作為</a:t>
            </a:r>
            <a:r>
              <a:rPr lang="zh-TW" altLang="en-US" b="1" dirty="0">
                <a:solidFill>
                  <a:schemeClr val="bg1"/>
                </a:solidFill>
                <a:latin typeface="微軟正黑體" pitchFamily="34" charset="-120"/>
                <a:ea typeface="微軟正黑體" pitchFamily="34" charset="-120"/>
              </a:rPr>
              <a:t>識別標誌</a:t>
            </a:r>
          </a:p>
        </p:txBody>
      </p:sp>
      <p:sp>
        <p:nvSpPr>
          <p:cNvPr id="34" name="Rectangle 3"/>
          <p:cNvSpPr>
            <a:spLocks noChangeArrowheads="1"/>
          </p:cNvSpPr>
          <p:nvPr/>
        </p:nvSpPr>
        <p:spPr bwMode="gray">
          <a:xfrm>
            <a:off x="457201" y="4299057"/>
            <a:ext cx="8400195" cy="191000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16000" tIns="288000" rIns="36000" bIns="72000"/>
          <a:lstStyle/>
          <a:p>
            <a:pPr>
              <a:lnSpc>
                <a:spcPct val="90000"/>
              </a:lnSpc>
              <a:spcAft>
                <a:spcPct val="20000"/>
              </a:spcAft>
              <a:buClr>
                <a:srgbClr val="292929"/>
              </a:buClr>
            </a:pPr>
            <a:endParaRPr lang="en-US" altLang="zh-TW" dirty="0" smtClean="0">
              <a:latin typeface="微軟正黑體" pitchFamily="34" charset="-120"/>
              <a:ea typeface="微軟正黑體" pitchFamily="34" charset="-120"/>
            </a:endParaRPr>
          </a:p>
        </p:txBody>
      </p:sp>
      <p:pic>
        <p:nvPicPr>
          <p:cNvPr id="26" name="圖片 8" descr="描述: 全像圖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168" y="1689795"/>
            <a:ext cx="2007216" cy="125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405" y="1740102"/>
            <a:ext cx="1905228" cy="115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文字方塊 4"/>
          <p:cNvSpPr txBox="1">
            <a:spLocks noChangeArrowheads="1"/>
          </p:cNvSpPr>
          <p:nvPr/>
        </p:nvSpPr>
        <p:spPr bwMode="auto">
          <a:xfrm>
            <a:off x="1498825" y="2890091"/>
            <a:ext cx="2592388" cy="78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lnSpc>
                <a:spcPct val="90000"/>
              </a:lnSpc>
              <a:buFontTx/>
              <a:buNone/>
              <a:defRPr kumimoji="1" sz="1600">
                <a:latin typeface="微軟正黑體" pitchFamily="34" charset="-120"/>
                <a:ea typeface="微軟正黑體" pitchFamily="34" charset="-120"/>
              </a:defRPr>
            </a:lvl1pPr>
            <a:lvl2pPr marL="742950" indent="-285750" eaLnBrk="0" hangingPunct="0">
              <a:spcBef>
                <a:spcPct val="20000"/>
              </a:spcBef>
              <a:buChar char="–"/>
              <a:defRPr kumimoji="1" sz="2800">
                <a:ea typeface="新細明體" pitchFamily="18" charset="-120"/>
              </a:defRPr>
            </a:lvl2pPr>
            <a:lvl3pPr marL="1143000" indent="-228600" eaLnBrk="0" hangingPunct="0">
              <a:spcBef>
                <a:spcPct val="20000"/>
              </a:spcBef>
              <a:buChar char="•"/>
              <a:defRPr kumimoji="1" sz="2400">
                <a:ea typeface="新細明體" pitchFamily="18" charset="-120"/>
              </a:defRPr>
            </a:lvl3pPr>
            <a:lvl4pPr marL="1600200" indent="-228600" eaLnBrk="0" hangingPunct="0">
              <a:spcBef>
                <a:spcPct val="20000"/>
              </a:spcBef>
              <a:buChar char="–"/>
              <a:defRPr kumimoji="1">
                <a:ea typeface="新細明體" pitchFamily="18" charset="-120"/>
              </a:defRPr>
            </a:lvl4pPr>
            <a:lvl5pPr marL="2057400" indent="-228600" eaLnBrk="0" hangingPunct="0">
              <a:spcBef>
                <a:spcPct val="20000"/>
              </a:spcBef>
              <a:buChar char="»"/>
              <a:defRPr kumimoji="1">
                <a:ea typeface="新細明體" pitchFamily="18" charset="-120"/>
              </a:defRPr>
            </a:lvl5pPr>
            <a:lvl6pPr marL="2514600" indent="-228600" eaLnBrk="0" fontAlgn="base" hangingPunct="0">
              <a:spcBef>
                <a:spcPct val="20000"/>
              </a:spcBef>
              <a:spcAft>
                <a:spcPct val="0"/>
              </a:spcAft>
              <a:buChar char="»"/>
              <a:defRPr kumimoji="1">
                <a:ea typeface="新細明體" pitchFamily="18" charset="-120"/>
              </a:defRPr>
            </a:lvl6pPr>
            <a:lvl7pPr marL="2971800" indent="-228600" eaLnBrk="0" fontAlgn="base" hangingPunct="0">
              <a:spcBef>
                <a:spcPct val="20000"/>
              </a:spcBef>
              <a:spcAft>
                <a:spcPct val="0"/>
              </a:spcAft>
              <a:buChar char="»"/>
              <a:defRPr kumimoji="1">
                <a:ea typeface="新細明體" pitchFamily="18" charset="-120"/>
              </a:defRPr>
            </a:lvl7pPr>
            <a:lvl8pPr marL="3429000" indent="-228600" eaLnBrk="0" fontAlgn="base" hangingPunct="0">
              <a:spcBef>
                <a:spcPct val="20000"/>
              </a:spcBef>
              <a:spcAft>
                <a:spcPct val="0"/>
              </a:spcAft>
              <a:buChar char="»"/>
              <a:defRPr kumimoji="1">
                <a:ea typeface="新細明體" pitchFamily="18" charset="-120"/>
              </a:defRPr>
            </a:lvl8pPr>
            <a:lvl9pPr marL="3886200" indent="-228600" eaLnBrk="0" fontAlgn="base" hangingPunct="0">
              <a:spcBef>
                <a:spcPct val="20000"/>
              </a:spcBef>
              <a:spcAft>
                <a:spcPct val="0"/>
              </a:spcAft>
              <a:buChar char="»"/>
              <a:defRPr kumimoji="1">
                <a:ea typeface="新細明體" pitchFamily="18" charset="-120"/>
              </a:defRPr>
            </a:lvl9pPr>
          </a:lstStyle>
          <a:p>
            <a:r>
              <a:rPr lang="zh-TW" altLang="en-US" dirty="0"/>
              <a:t>美國全像圖商標</a:t>
            </a:r>
            <a:r>
              <a:rPr lang="en-US" altLang="zh-TW" dirty="0"/>
              <a:t>:</a:t>
            </a:r>
          </a:p>
          <a:p>
            <a:r>
              <a:rPr lang="en-US" altLang="zh-TW" dirty="0"/>
              <a:t>AMERICAN EXPRESS CO</a:t>
            </a:r>
          </a:p>
          <a:p>
            <a:r>
              <a:rPr lang="zh-TW" altLang="en-US" dirty="0"/>
              <a:t>第</a:t>
            </a:r>
            <a:r>
              <a:rPr lang="en-US" altLang="zh-TW" dirty="0"/>
              <a:t>36</a:t>
            </a:r>
            <a:r>
              <a:rPr lang="zh-TW" altLang="en-US" dirty="0"/>
              <a:t>類信用卡等服務</a:t>
            </a:r>
          </a:p>
        </p:txBody>
      </p:sp>
      <p:sp>
        <p:nvSpPr>
          <p:cNvPr id="29" name="文字方塊 5"/>
          <p:cNvSpPr txBox="1">
            <a:spLocks noChangeArrowheads="1"/>
          </p:cNvSpPr>
          <p:nvPr/>
        </p:nvSpPr>
        <p:spPr bwMode="auto">
          <a:xfrm>
            <a:off x="4666542" y="2921023"/>
            <a:ext cx="375412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buFontTx/>
              <a:buNone/>
              <a:defRPr kumimoji="1" sz="1600">
                <a:latin typeface="微軟正黑體" pitchFamily="34" charset="-120"/>
                <a:ea typeface="微軟正黑體" pitchFamily="34" charset="-120"/>
              </a:defRPr>
            </a:lvl1pPr>
            <a:lvl2pPr marL="742950" indent="-285750" eaLnBrk="0" hangingPunct="0">
              <a:spcBef>
                <a:spcPct val="20000"/>
              </a:spcBef>
              <a:buChar char="–"/>
              <a:defRPr kumimoji="1" sz="2800">
                <a:ea typeface="新細明體" pitchFamily="18" charset="-120"/>
              </a:defRPr>
            </a:lvl2pPr>
            <a:lvl3pPr marL="1143000" indent="-228600" eaLnBrk="0" hangingPunct="0">
              <a:spcBef>
                <a:spcPct val="20000"/>
              </a:spcBef>
              <a:buChar char="•"/>
              <a:defRPr kumimoji="1" sz="2400">
                <a:ea typeface="新細明體" pitchFamily="18" charset="-120"/>
              </a:defRPr>
            </a:lvl3pPr>
            <a:lvl4pPr marL="1600200" indent="-228600" eaLnBrk="0" hangingPunct="0">
              <a:spcBef>
                <a:spcPct val="20000"/>
              </a:spcBef>
              <a:buChar char="–"/>
              <a:defRPr kumimoji="1">
                <a:ea typeface="新細明體" pitchFamily="18" charset="-120"/>
              </a:defRPr>
            </a:lvl4pPr>
            <a:lvl5pPr marL="2057400" indent="-228600" eaLnBrk="0" hangingPunct="0">
              <a:spcBef>
                <a:spcPct val="20000"/>
              </a:spcBef>
              <a:buChar char="»"/>
              <a:defRPr kumimoji="1">
                <a:ea typeface="新細明體" pitchFamily="18" charset="-120"/>
              </a:defRPr>
            </a:lvl5pPr>
            <a:lvl6pPr marL="2514600" indent="-228600" eaLnBrk="0" fontAlgn="base" hangingPunct="0">
              <a:spcBef>
                <a:spcPct val="20000"/>
              </a:spcBef>
              <a:spcAft>
                <a:spcPct val="0"/>
              </a:spcAft>
              <a:buChar char="»"/>
              <a:defRPr kumimoji="1">
                <a:ea typeface="新細明體" pitchFamily="18" charset="-120"/>
              </a:defRPr>
            </a:lvl6pPr>
            <a:lvl7pPr marL="2971800" indent="-228600" eaLnBrk="0" fontAlgn="base" hangingPunct="0">
              <a:spcBef>
                <a:spcPct val="20000"/>
              </a:spcBef>
              <a:spcAft>
                <a:spcPct val="0"/>
              </a:spcAft>
              <a:buChar char="»"/>
              <a:defRPr kumimoji="1">
                <a:ea typeface="新細明體" pitchFamily="18" charset="-120"/>
              </a:defRPr>
            </a:lvl7pPr>
            <a:lvl8pPr marL="3429000" indent="-228600" eaLnBrk="0" fontAlgn="base" hangingPunct="0">
              <a:spcBef>
                <a:spcPct val="20000"/>
              </a:spcBef>
              <a:spcAft>
                <a:spcPct val="0"/>
              </a:spcAft>
              <a:buChar char="»"/>
              <a:defRPr kumimoji="1">
                <a:ea typeface="新細明體" pitchFamily="18" charset="-120"/>
              </a:defRPr>
            </a:lvl8pPr>
            <a:lvl9pPr marL="3886200" indent="-228600" eaLnBrk="0" fontAlgn="base" hangingPunct="0">
              <a:spcBef>
                <a:spcPct val="20000"/>
              </a:spcBef>
              <a:spcAft>
                <a:spcPct val="0"/>
              </a:spcAft>
              <a:buChar char="»"/>
              <a:defRPr kumimoji="1">
                <a:ea typeface="新細明體" pitchFamily="18" charset="-120"/>
              </a:defRPr>
            </a:lvl9pPr>
          </a:lstStyle>
          <a:p>
            <a:r>
              <a:rPr lang="zh-TW" altLang="en-US" dirty="0"/>
              <a:t>歐盟全像圖商標</a:t>
            </a:r>
            <a:r>
              <a:rPr lang="en-US" altLang="zh-TW" dirty="0"/>
              <a:t>:</a:t>
            </a:r>
            <a:r>
              <a:rPr lang="zh-TW" altLang="en-US" dirty="0"/>
              <a:t>法商</a:t>
            </a:r>
            <a:r>
              <a:rPr lang="en-US" altLang="zh-TW" dirty="0"/>
              <a:t>VIDEO FUTUR ENTERTAINMENT GROUP SA</a:t>
            </a:r>
          </a:p>
          <a:p>
            <a:r>
              <a:rPr lang="zh-TW" altLang="en-US" dirty="0"/>
              <a:t>第</a:t>
            </a:r>
            <a:r>
              <a:rPr lang="en-US" altLang="zh-TW" dirty="0"/>
              <a:t>9</a:t>
            </a:r>
            <a:r>
              <a:rPr lang="zh-TW" altLang="en-US" dirty="0"/>
              <a:t>類計算機、</a:t>
            </a:r>
            <a:r>
              <a:rPr lang="en-US" altLang="zh-TW" dirty="0"/>
              <a:t>CVD</a:t>
            </a:r>
            <a:endParaRPr lang="zh-TW" altLang="en-US" dirty="0"/>
          </a:p>
        </p:txBody>
      </p:sp>
      <p:sp>
        <p:nvSpPr>
          <p:cNvPr id="2" name="文字方塊 1"/>
          <p:cNvSpPr txBox="1"/>
          <p:nvPr/>
        </p:nvSpPr>
        <p:spPr>
          <a:xfrm>
            <a:off x="935181" y="4384964"/>
            <a:ext cx="7626927" cy="1323439"/>
          </a:xfrm>
          <a:prstGeom prst="rect">
            <a:avLst/>
          </a:prstGeom>
          <a:noFill/>
        </p:spPr>
        <p:txBody>
          <a:bodyPr wrap="square" rtlCol="0">
            <a:spAutoFit/>
          </a:bodyPr>
          <a:lstStyle/>
          <a:p>
            <a:pPr marL="342900" indent="-34290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目前國內尚無註冊案例</a:t>
            </a:r>
            <a:endParaRPr lang="en-US" altLang="zh-TW" dirty="0" smtClean="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商標圖樣須符合清楚、明確、完整、客觀、持久及易於理解方式呈現的要件</a:t>
            </a:r>
            <a:endParaRPr lang="en-US" altLang="zh-TW" dirty="0" smtClean="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申請人須證明商標已具有後天識別性</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67040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204942" y="53164"/>
            <a:ext cx="4781728" cy="757435"/>
          </a:xfrm>
          <a:effectLst/>
        </p:spPr>
        <p:txBody>
          <a:bodyPr anchor="ctr">
            <a:noAutofit/>
          </a:bodyPr>
          <a:lstStyle/>
          <a:p>
            <a:pPr>
              <a:lnSpc>
                <a:spcPts val="7500"/>
              </a:lnSpc>
            </a:pP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團體商標</a:t>
            </a:r>
          </a:p>
        </p:txBody>
      </p:sp>
      <p:sp>
        <p:nvSpPr>
          <p:cNvPr id="4" name="矩形 3"/>
          <p:cNvSpPr/>
          <p:nvPr/>
        </p:nvSpPr>
        <p:spPr>
          <a:xfrm>
            <a:off x="802661" y="1715914"/>
            <a:ext cx="7972849" cy="2169825"/>
          </a:xfrm>
          <a:prstGeom prst="rect">
            <a:avLst/>
          </a:prstGeom>
        </p:spPr>
        <p:txBody>
          <a:bodyPr wrap="square">
            <a:spAutoFit/>
          </a:bodyPr>
          <a:lstStyle/>
          <a:p>
            <a:pPr marL="285750" indent="-285750">
              <a:lnSpc>
                <a:spcPct val="150000"/>
              </a:lnSpc>
              <a:buFont typeface="Wingdings" panose="05000000000000000000" pitchFamily="2" charset="2"/>
              <a:buChar char="n"/>
            </a:pPr>
            <a:r>
              <a:rPr lang="zh-TW" altLang="en-US" sz="1800" dirty="0" smtClean="0">
                <a:latin typeface="微軟正黑體" panose="020B0604030504040204" pitchFamily="34" charset="-120"/>
                <a:ea typeface="微軟正黑體" panose="020B0604030504040204" pitchFamily="34" charset="-120"/>
              </a:rPr>
              <a:t>表彰某個團體成員所共同使用的品牌，使該團體成員的商品或服務得與非該團體會員的商品或服務相區別。</a:t>
            </a:r>
            <a:endParaRPr lang="en-US" altLang="zh-TW" sz="1800" dirty="0" smtClean="0">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n"/>
            </a:pPr>
            <a:endParaRPr lang="en-US" altLang="zh-TW" sz="1800" dirty="0" smtClean="0">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n"/>
            </a:pPr>
            <a:r>
              <a:rPr lang="zh-TW" altLang="en-US" sz="1800" dirty="0" smtClean="0">
                <a:latin typeface="微軟正黑體" panose="020B0604030504040204" pitchFamily="34" charset="-120"/>
                <a:ea typeface="微軟正黑體" panose="020B0604030504040204" pitchFamily="34" charset="-120"/>
              </a:rPr>
              <a:t>團體商標使用，係由團體的各個成員將團體商標使用於團員所提供的商品或服務上，而非用以表彰單一來源的商品或服務。</a:t>
            </a:r>
            <a:endParaRPr lang="zh-TW" altLang="en-US" sz="1800" dirty="0">
              <a:latin typeface="微軟正黑體" panose="020B0604030504040204" pitchFamily="34" charset="-120"/>
              <a:ea typeface="微軟正黑體" panose="020B0604030504040204" pitchFamily="34" charset="-120"/>
            </a:endParaRPr>
          </a:p>
        </p:txBody>
      </p:sp>
      <p:grpSp>
        <p:nvGrpSpPr>
          <p:cNvPr id="46" name="Group 10"/>
          <p:cNvGrpSpPr>
            <a:grpSpLocks/>
          </p:cNvGrpSpPr>
          <p:nvPr/>
        </p:nvGrpSpPr>
        <p:grpSpPr bwMode="auto">
          <a:xfrm rot="-294707">
            <a:off x="435732" y="1231675"/>
            <a:ext cx="1695204" cy="512970"/>
            <a:chOff x="744" y="2080"/>
            <a:chExt cx="1808" cy="512"/>
          </a:xfrm>
        </p:grpSpPr>
        <p:sp>
          <p:nvSpPr>
            <p:cNvPr id="47" name="Rectangle 11"/>
            <p:cNvSpPr>
              <a:spLocks noChangeArrowheads="1"/>
            </p:cNvSpPr>
            <p:nvPr/>
          </p:nvSpPr>
          <p:spPr bwMode="auto">
            <a:xfrm>
              <a:off x="744" y="2080"/>
              <a:ext cx="1808" cy="512"/>
            </a:xfrm>
            <a:prstGeom prst="rect">
              <a:avLst/>
            </a:prstGeom>
            <a:solidFill>
              <a:srgbClr val="C40505"/>
            </a:solidFill>
            <a:ln w="9525">
              <a:noFill/>
              <a:miter lim="800000"/>
              <a:headEnd/>
              <a:tailEnd/>
            </a:ln>
          </p:spPr>
          <p:txBody>
            <a:bodyPr wrap="none" anchor="ctr"/>
            <a:lstStyle/>
            <a:p>
              <a:endParaRPr lang="zh-TW" altLang="zh-TW">
                <a:latin typeface="Calibri" pitchFamily="34" charset="0"/>
              </a:endParaRPr>
            </a:p>
          </p:txBody>
        </p:sp>
        <p:sp>
          <p:nvSpPr>
            <p:cNvPr id="48" name="Rectangle 12"/>
            <p:cNvSpPr>
              <a:spLocks noChangeArrowheads="1"/>
            </p:cNvSpPr>
            <p:nvPr/>
          </p:nvSpPr>
          <p:spPr bwMode="auto">
            <a:xfrm>
              <a:off x="793" y="2133"/>
              <a:ext cx="1709" cy="408"/>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grpSp>
      <p:sp>
        <p:nvSpPr>
          <p:cNvPr id="49" name="Text Box 13"/>
          <p:cNvSpPr txBox="1">
            <a:spLocks noChangeArrowheads="1"/>
          </p:cNvSpPr>
          <p:nvPr/>
        </p:nvSpPr>
        <p:spPr bwMode="auto">
          <a:xfrm rot="21245631">
            <a:off x="450416" y="1251968"/>
            <a:ext cx="1665841" cy="461665"/>
          </a:xfrm>
          <a:prstGeom prst="rect">
            <a:avLst/>
          </a:prstGeom>
          <a:noFill/>
          <a:ln w="9525">
            <a:noFill/>
            <a:miter lim="800000"/>
            <a:headEnd/>
            <a:tailEnd/>
          </a:ln>
        </p:spPr>
        <p:txBody>
          <a:bodyPr wrap="none">
            <a:spAutoFit/>
          </a:bodyPr>
          <a:lstStyle/>
          <a:p>
            <a:pPr algn="ctr"/>
            <a:r>
              <a:rPr lang="de-DE" altLang="zh-TW" sz="2400" b="1" dirty="0" smtClean="0">
                <a:solidFill>
                  <a:srgbClr val="C00000"/>
                </a:solidFill>
                <a:latin typeface="微軟正黑體" pitchFamily="34" charset="-120"/>
                <a:ea typeface="微軟正黑體" pitchFamily="34" charset="-120"/>
              </a:rPr>
              <a:t>Definition</a:t>
            </a:r>
            <a:endParaRPr lang="de-DE" altLang="zh-TW" sz="2400" b="1" dirty="0">
              <a:solidFill>
                <a:srgbClr val="C00000"/>
              </a:solidFill>
              <a:latin typeface="微軟正黑體" pitchFamily="34" charset="-120"/>
              <a:ea typeface="微軟正黑體" pitchFamily="34" charset="-120"/>
            </a:endParaRPr>
          </a:p>
        </p:txBody>
      </p:sp>
      <p:sp>
        <p:nvSpPr>
          <p:cNvPr id="17" name="Rectangle 7"/>
          <p:cNvSpPr>
            <a:spLocks noChangeArrowheads="1"/>
          </p:cNvSpPr>
          <p:nvPr/>
        </p:nvSpPr>
        <p:spPr bwMode="gray">
          <a:xfrm>
            <a:off x="1719334" y="3824574"/>
            <a:ext cx="2820593" cy="479425"/>
          </a:xfrm>
          <a:prstGeom prst="rect">
            <a:avLst/>
          </a:prstGeom>
          <a:solidFill>
            <a:schemeClr val="tx2">
              <a:lumMod val="60000"/>
              <a:lumOff val="40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lvl1pPr defTabSz="801688" eaLnBrk="0" hangingPunct="0">
              <a:spcAft>
                <a:spcPct val="40000"/>
              </a:spcAft>
              <a:buFont typeface="Wingdings" pitchFamily="2" charset="2"/>
              <a:buChar char="§"/>
              <a:defRPr sz="2000">
                <a:solidFill>
                  <a:schemeClr val="tx1"/>
                </a:solidFill>
                <a:latin typeface="Arial" pitchFamily="34" charset="0"/>
                <a:cs typeface="Arial" pitchFamily="34" charset="0"/>
              </a:defRPr>
            </a:lvl1pPr>
            <a:lvl2pPr marL="742950" indent="-285750" defTabSz="801688" eaLnBrk="0" hangingPunct="0">
              <a:spcAft>
                <a:spcPct val="40000"/>
              </a:spcAft>
              <a:buChar char="–"/>
              <a:defRPr sz="2800">
                <a:solidFill>
                  <a:schemeClr val="tx1"/>
                </a:solidFill>
                <a:latin typeface="Arial" pitchFamily="34" charset="0"/>
                <a:cs typeface="Arial" pitchFamily="34" charset="0"/>
              </a:defRPr>
            </a:lvl2pPr>
            <a:lvl3pPr marL="1143000" indent="-228600" defTabSz="801688" eaLnBrk="0" hangingPunct="0">
              <a:spcAft>
                <a:spcPct val="40000"/>
              </a:spcAft>
              <a:buChar char="•"/>
              <a:defRPr sz="2400">
                <a:solidFill>
                  <a:schemeClr val="tx1"/>
                </a:solidFill>
                <a:latin typeface="Arial" pitchFamily="34" charset="0"/>
                <a:cs typeface="Arial" pitchFamily="34" charset="0"/>
              </a:defRPr>
            </a:lvl3pPr>
            <a:lvl4pPr marL="1600200" indent="-228600" defTabSz="801688" eaLnBrk="0" hangingPunct="0">
              <a:spcAft>
                <a:spcPct val="40000"/>
              </a:spcAft>
              <a:buChar char="–"/>
              <a:defRPr sz="2000">
                <a:solidFill>
                  <a:schemeClr val="tx1"/>
                </a:solidFill>
                <a:latin typeface="Arial" pitchFamily="34" charset="0"/>
                <a:cs typeface="Arial" pitchFamily="34" charset="0"/>
              </a:defRPr>
            </a:lvl4pPr>
            <a:lvl5pPr marL="2057400" indent="-228600" defTabSz="801688" eaLnBrk="0" hangingPunct="0">
              <a:spcAft>
                <a:spcPct val="40000"/>
              </a:spcAft>
              <a:buChar char="»"/>
              <a:defRPr sz="2000">
                <a:solidFill>
                  <a:schemeClr val="tx1"/>
                </a:solidFill>
                <a:latin typeface="Arial" pitchFamily="34" charset="0"/>
                <a:cs typeface="Arial" pitchFamily="34" charset="0"/>
              </a:defRPr>
            </a:lvl5pPr>
            <a:lvl6pPr marL="25146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6pPr>
            <a:lvl7pPr marL="29718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7pPr>
            <a:lvl8pPr marL="34290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8pPr>
            <a:lvl9pPr marL="38862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9pPr>
          </a:lstStyle>
          <a:p>
            <a:pPr algn="ctr">
              <a:spcAft>
                <a:spcPct val="0"/>
              </a:spcAft>
              <a:buFontTx/>
              <a:buNone/>
            </a:pPr>
            <a:r>
              <a:rPr lang="zh-TW" altLang="en-US" b="1" dirty="0">
                <a:solidFill>
                  <a:schemeClr val="bg1"/>
                </a:solidFill>
                <a:latin typeface="微軟正黑體" pitchFamily="34" charset="-120"/>
                <a:ea typeface="微軟正黑體" pitchFamily="34" charset="-120"/>
              </a:rPr>
              <a:t>指定服務</a:t>
            </a:r>
            <a:endParaRPr lang="en-GB" altLang="zh-TW" b="1" dirty="0">
              <a:solidFill>
                <a:schemeClr val="bg1"/>
              </a:solidFill>
              <a:latin typeface="微軟正黑體" pitchFamily="34" charset="-120"/>
              <a:ea typeface="微軟正黑體" pitchFamily="34" charset="-120"/>
            </a:endParaRPr>
          </a:p>
        </p:txBody>
      </p:sp>
      <p:sp>
        <p:nvSpPr>
          <p:cNvPr id="18" name="Rectangle 7"/>
          <p:cNvSpPr>
            <a:spLocks noChangeArrowheads="1"/>
          </p:cNvSpPr>
          <p:nvPr/>
        </p:nvSpPr>
        <p:spPr bwMode="gray">
          <a:xfrm>
            <a:off x="4600750" y="3824574"/>
            <a:ext cx="2810519" cy="479425"/>
          </a:xfrm>
          <a:prstGeom prst="rect">
            <a:avLst/>
          </a:prstGeom>
          <a:solidFill>
            <a:schemeClr val="accent3">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lvl1pPr defTabSz="801688" eaLnBrk="0" hangingPunct="0">
              <a:spcAft>
                <a:spcPct val="40000"/>
              </a:spcAft>
              <a:buFont typeface="Wingdings" pitchFamily="2" charset="2"/>
              <a:buChar char="§"/>
              <a:defRPr sz="2000">
                <a:solidFill>
                  <a:schemeClr val="tx1"/>
                </a:solidFill>
                <a:latin typeface="Arial" pitchFamily="34" charset="0"/>
                <a:cs typeface="Arial" pitchFamily="34" charset="0"/>
              </a:defRPr>
            </a:lvl1pPr>
            <a:lvl2pPr marL="742950" indent="-285750" defTabSz="801688" eaLnBrk="0" hangingPunct="0">
              <a:spcAft>
                <a:spcPct val="40000"/>
              </a:spcAft>
              <a:buChar char="–"/>
              <a:defRPr sz="2800">
                <a:solidFill>
                  <a:schemeClr val="tx1"/>
                </a:solidFill>
                <a:latin typeface="Arial" pitchFamily="34" charset="0"/>
                <a:cs typeface="Arial" pitchFamily="34" charset="0"/>
              </a:defRPr>
            </a:lvl2pPr>
            <a:lvl3pPr marL="1143000" indent="-228600" defTabSz="801688" eaLnBrk="0" hangingPunct="0">
              <a:spcAft>
                <a:spcPct val="40000"/>
              </a:spcAft>
              <a:buChar char="•"/>
              <a:defRPr sz="2400">
                <a:solidFill>
                  <a:schemeClr val="tx1"/>
                </a:solidFill>
                <a:latin typeface="Arial" pitchFamily="34" charset="0"/>
                <a:cs typeface="Arial" pitchFamily="34" charset="0"/>
              </a:defRPr>
            </a:lvl3pPr>
            <a:lvl4pPr marL="1600200" indent="-228600" defTabSz="801688" eaLnBrk="0" hangingPunct="0">
              <a:spcAft>
                <a:spcPct val="40000"/>
              </a:spcAft>
              <a:buChar char="–"/>
              <a:defRPr sz="2000">
                <a:solidFill>
                  <a:schemeClr val="tx1"/>
                </a:solidFill>
                <a:latin typeface="Arial" pitchFamily="34" charset="0"/>
                <a:cs typeface="Arial" pitchFamily="34" charset="0"/>
              </a:defRPr>
            </a:lvl4pPr>
            <a:lvl5pPr marL="2057400" indent="-228600" defTabSz="801688" eaLnBrk="0" hangingPunct="0">
              <a:spcAft>
                <a:spcPct val="40000"/>
              </a:spcAft>
              <a:buChar char="»"/>
              <a:defRPr sz="2000">
                <a:solidFill>
                  <a:schemeClr val="tx1"/>
                </a:solidFill>
                <a:latin typeface="Arial" pitchFamily="34" charset="0"/>
                <a:cs typeface="Arial" pitchFamily="34" charset="0"/>
              </a:defRPr>
            </a:lvl5pPr>
            <a:lvl6pPr marL="25146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6pPr>
            <a:lvl7pPr marL="29718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7pPr>
            <a:lvl8pPr marL="34290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8pPr>
            <a:lvl9pPr marL="38862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9pPr>
          </a:lstStyle>
          <a:p>
            <a:pPr algn="ctr">
              <a:spcAft>
                <a:spcPct val="0"/>
              </a:spcAft>
              <a:buFontTx/>
              <a:buNone/>
            </a:pPr>
            <a:r>
              <a:rPr lang="zh-TW" altLang="en-US" b="1" dirty="0">
                <a:solidFill>
                  <a:schemeClr val="bg1"/>
                </a:solidFill>
                <a:latin typeface="微軟正黑體" pitchFamily="34" charset="-120"/>
                <a:ea typeface="微軟正黑體" pitchFamily="34" charset="-120"/>
              </a:rPr>
              <a:t>指定商品</a:t>
            </a:r>
            <a:endParaRPr lang="en-GB" altLang="zh-TW" b="1" dirty="0">
              <a:solidFill>
                <a:schemeClr val="bg1"/>
              </a:solidFill>
              <a:latin typeface="微軟正黑體" pitchFamily="34" charset="-120"/>
              <a:ea typeface="微軟正黑體" pitchFamily="34" charset="-120"/>
            </a:endParaRPr>
          </a:p>
        </p:txBody>
      </p:sp>
      <p:sp>
        <p:nvSpPr>
          <p:cNvPr id="19" name="Rectangle 3"/>
          <p:cNvSpPr>
            <a:spLocks noChangeArrowheads="1"/>
          </p:cNvSpPr>
          <p:nvPr/>
        </p:nvSpPr>
        <p:spPr bwMode="gray">
          <a:xfrm>
            <a:off x="1743584" y="4381971"/>
            <a:ext cx="2806976" cy="2250841"/>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16000" tIns="288000" rIns="36000" bIns="72000"/>
          <a:lstStyle/>
          <a:p>
            <a:pPr>
              <a:lnSpc>
                <a:spcPct val="90000"/>
              </a:lnSpc>
              <a:spcAft>
                <a:spcPct val="20000"/>
              </a:spcAft>
              <a:buClr>
                <a:srgbClr val="292929"/>
              </a:buClr>
            </a:pPr>
            <a:endParaRPr lang="en-US" altLang="zh-TW" dirty="0" smtClean="0">
              <a:latin typeface="微軟正黑體" pitchFamily="34" charset="-120"/>
              <a:ea typeface="微軟正黑體" pitchFamily="34" charset="-120"/>
            </a:endParaRPr>
          </a:p>
        </p:txBody>
      </p:sp>
      <p:sp>
        <p:nvSpPr>
          <p:cNvPr id="20" name="Rectangle 3"/>
          <p:cNvSpPr>
            <a:spLocks noChangeArrowheads="1"/>
          </p:cNvSpPr>
          <p:nvPr/>
        </p:nvSpPr>
        <p:spPr bwMode="gray">
          <a:xfrm>
            <a:off x="4604293" y="4381971"/>
            <a:ext cx="2806976" cy="2250841"/>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16000" tIns="288000" rIns="36000" bIns="72000"/>
          <a:lstStyle/>
          <a:p>
            <a:pPr>
              <a:lnSpc>
                <a:spcPct val="90000"/>
              </a:lnSpc>
              <a:spcAft>
                <a:spcPct val="20000"/>
              </a:spcAft>
              <a:buClr>
                <a:srgbClr val="292929"/>
              </a:buClr>
            </a:pPr>
            <a:endParaRPr lang="en-US" altLang="zh-TW" dirty="0" smtClean="0">
              <a:latin typeface="微軟正黑體" pitchFamily="34" charset="-120"/>
              <a:ea typeface="微軟正黑體" pitchFamily="34" charset="-120"/>
            </a:endParaRPr>
          </a:p>
        </p:txBody>
      </p:sp>
      <p:sp>
        <p:nvSpPr>
          <p:cNvPr id="21" name="矩形 20"/>
          <p:cNvSpPr/>
          <p:nvPr/>
        </p:nvSpPr>
        <p:spPr>
          <a:xfrm>
            <a:off x="1779301" y="4439972"/>
            <a:ext cx="2700657" cy="535531"/>
          </a:xfrm>
          <a:prstGeom prst="rect">
            <a:avLst/>
          </a:prstGeom>
        </p:spPr>
        <p:txBody>
          <a:bodyPr wrap="square">
            <a:spAutoFit/>
          </a:bodyPr>
          <a:lstStyle/>
          <a:p>
            <a:pPr>
              <a:lnSpc>
                <a:spcPct val="90000"/>
              </a:lnSpc>
              <a:spcAft>
                <a:spcPct val="20000"/>
              </a:spcAft>
              <a:buClr>
                <a:srgbClr val="292929"/>
              </a:buClr>
            </a:pPr>
            <a:r>
              <a:rPr lang="zh-TW" altLang="en-US" sz="1600" dirty="0">
                <a:latin typeface="微軟正黑體" pitchFamily="34" charset="-120"/>
                <a:ea typeface="微軟正黑體" pitchFamily="34" charset="-120"/>
              </a:rPr>
              <a:t>腳底按摩、按摩、芳香療法之治療</a:t>
            </a:r>
          </a:p>
        </p:txBody>
      </p:sp>
      <p:sp>
        <p:nvSpPr>
          <p:cNvPr id="22" name="矩形 21"/>
          <p:cNvSpPr/>
          <p:nvPr/>
        </p:nvSpPr>
        <p:spPr>
          <a:xfrm>
            <a:off x="4681678" y="4450605"/>
            <a:ext cx="2700657" cy="535531"/>
          </a:xfrm>
          <a:prstGeom prst="rect">
            <a:avLst/>
          </a:prstGeom>
        </p:spPr>
        <p:txBody>
          <a:bodyPr wrap="square">
            <a:spAutoFit/>
          </a:bodyPr>
          <a:lstStyle/>
          <a:p>
            <a:pPr>
              <a:lnSpc>
                <a:spcPct val="90000"/>
              </a:lnSpc>
              <a:spcAft>
                <a:spcPct val="20000"/>
              </a:spcAft>
              <a:buClr>
                <a:srgbClr val="292929"/>
              </a:buClr>
            </a:pPr>
            <a:r>
              <a:rPr lang="zh-TW" altLang="en-US" sz="1600" dirty="0">
                <a:latin typeface="微軟正黑體" pitchFamily="34" charset="-120"/>
                <a:ea typeface="微軟正黑體" pitchFamily="34" charset="-120"/>
              </a:rPr>
              <a:t>茶葉、紅茶、綠茶、清茶、茶葉袋茶等</a:t>
            </a:r>
          </a:p>
        </p:txBody>
      </p:sp>
      <p:pic>
        <p:nvPicPr>
          <p:cNvPr id="25" name="Picture 4" descr="http://172.16.2.56/IPO/picgenerator?appnum=093048941&amp;inde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427" y="4958958"/>
            <a:ext cx="1583290" cy="155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http://172.16.2.56/IPO/picgenerator?appnum=094006243&amp;index=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974" y="4975503"/>
            <a:ext cx="1584063" cy="155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672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204942" y="53164"/>
            <a:ext cx="4781728" cy="757435"/>
          </a:xfrm>
          <a:effectLst/>
        </p:spPr>
        <p:txBody>
          <a:bodyPr anchor="ctr">
            <a:noAutofit/>
          </a:bodyPr>
          <a:lstStyle/>
          <a:p>
            <a:pPr>
              <a:lnSpc>
                <a:spcPts val="7500"/>
              </a:lnSpc>
            </a:pP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證明標章</a:t>
            </a:r>
          </a:p>
        </p:txBody>
      </p:sp>
      <p:sp>
        <p:nvSpPr>
          <p:cNvPr id="4" name="矩形 3"/>
          <p:cNvSpPr/>
          <p:nvPr/>
        </p:nvSpPr>
        <p:spPr>
          <a:xfrm>
            <a:off x="802661" y="1715914"/>
            <a:ext cx="7972849" cy="2169825"/>
          </a:xfrm>
          <a:prstGeom prst="rect">
            <a:avLst/>
          </a:prstGeom>
        </p:spPr>
        <p:txBody>
          <a:bodyPr wrap="square">
            <a:spAutoFit/>
          </a:bodyPr>
          <a:lstStyle/>
          <a:p>
            <a:pPr marL="285750" indent="-285750">
              <a:lnSpc>
                <a:spcPct val="150000"/>
              </a:lnSpc>
              <a:buFont typeface="Wingdings" panose="05000000000000000000" pitchFamily="2" charset="2"/>
              <a:buChar char="n"/>
            </a:pPr>
            <a:r>
              <a:rPr lang="zh-TW" altLang="en-US" sz="1800" dirty="0">
                <a:latin typeface="微軟正黑體" panose="020B0604030504040204" pitchFamily="34" charset="-120"/>
                <a:ea typeface="微軟正黑體" panose="020B0604030504040204" pitchFamily="34" charset="-120"/>
              </a:rPr>
              <a:t>用來證明他人商品或服務之特定品質、精密度、原料、製造方法、產地或其他事項的標識</a:t>
            </a:r>
          </a:p>
          <a:p>
            <a:pPr marL="285750" indent="-285750">
              <a:lnSpc>
                <a:spcPct val="150000"/>
              </a:lnSpc>
              <a:buFont typeface="Wingdings" panose="05000000000000000000" pitchFamily="2" charset="2"/>
              <a:buChar char="n"/>
            </a:pPr>
            <a:r>
              <a:rPr lang="zh-TW" altLang="en-US" sz="1800" dirty="0">
                <a:latin typeface="微軟正黑體" panose="020B0604030504040204" pitchFamily="34" charset="-120"/>
                <a:ea typeface="微軟正黑體" panose="020B0604030504040204" pitchFamily="34" charset="-120"/>
              </a:rPr>
              <a:t>證明標章申請人必須具有證明他人商品或服務能力</a:t>
            </a:r>
          </a:p>
          <a:p>
            <a:pPr marL="285750" indent="-285750">
              <a:lnSpc>
                <a:spcPct val="150000"/>
              </a:lnSpc>
              <a:buFont typeface="Wingdings" panose="05000000000000000000" pitchFamily="2" charset="2"/>
              <a:buChar char="n"/>
            </a:pPr>
            <a:r>
              <a:rPr lang="zh-TW" altLang="en-US" sz="1800" dirty="0">
                <a:latin typeface="微軟正黑體" panose="020B0604030504040204" pitchFamily="34" charset="-120"/>
                <a:ea typeface="微軟正黑體" panose="020B0604030504040204" pitchFamily="34" charset="-120"/>
              </a:rPr>
              <a:t>證明標章的使用，是指經證明標章權人同意之人，依證明標章使用規範書所定條件，使用該證明標章</a:t>
            </a:r>
          </a:p>
        </p:txBody>
      </p:sp>
      <p:grpSp>
        <p:nvGrpSpPr>
          <p:cNvPr id="46" name="Group 10"/>
          <p:cNvGrpSpPr>
            <a:grpSpLocks/>
          </p:cNvGrpSpPr>
          <p:nvPr/>
        </p:nvGrpSpPr>
        <p:grpSpPr bwMode="auto">
          <a:xfrm rot="-294707">
            <a:off x="435732" y="1231675"/>
            <a:ext cx="1695204" cy="512970"/>
            <a:chOff x="744" y="2080"/>
            <a:chExt cx="1808" cy="512"/>
          </a:xfrm>
        </p:grpSpPr>
        <p:sp>
          <p:nvSpPr>
            <p:cNvPr id="47" name="Rectangle 11"/>
            <p:cNvSpPr>
              <a:spLocks noChangeArrowheads="1"/>
            </p:cNvSpPr>
            <p:nvPr/>
          </p:nvSpPr>
          <p:spPr bwMode="auto">
            <a:xfrm>
              <a:off x="744" y="2080"/>
              <a:ext cx="1808" cy="512"/>
            </a:xfrm>
            <a:prstGeom prst="rect">
              <a:avLst/>
            </a:prstGeom>
            <a:solidFill>
              <a:srgbClr val="C40505"/>
            </a:solidFill>
            <a:ln w="9525">
              <a:noFill/>
              <a:miter lim="800000"/>
              <a:headEnd/>
              <a:tailEnd/>
            </a:ln>
          </p:spPr>
          <p:txBody>
            <a:bodyPr wrap="none" anchor="ctr"/>
            <a:lstStyle/>
            <a:p>
              <a:endParaRPr lang="zh-TW" altLang="zh-TW">
                <a:latin typeface="Calibri" pitchFamily="34" charset="0"/>
              </a:endParaRPr>
            </a:p>
          </p:txBody>
        </p:sp>
        <p:sp>
          <p:nvSpPr>
            <p:cNvPr id="48" name="Rectangle 12"/>
            <p:cNvSpPr>
              <a:spLocks noChangeArrowheads="1"/>
            </p:cNvSpPr>
            <p:nvPr/>
          </p:nvSpPr>
          <p:spPr bwMode="auto">
            <a:xfrm>
              <a:off x="793" y="2133"/>
              <a:ext cx="1709" cy="408"/>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grpSp>
      <p:sp>
        <p:nvSpPr>
          <p:cNvPr id="49" name="Text Box 13"/>
          <p:cNvSpPr txBox="1">
            <a:spLocks noChangeArrowheads="1"/>
          </p:cNvSpPr>
          <p:nvPr/>
        </p:nvSpPr>
        <p:spPr bwMode="auto">
          <a:xfrm rot="21245631">
            <a:off x="450416" y="1251968"/>
            <a:ext cx="1665841" cy="461665"/>
          </a:xfrm>
          <a:prstGeom prst="rect">
            <a:avLst/>
          </a:prstGeom>
          <a:noFill/>
          <a:ln w="9525">
            <a:noFill/>
            <a:miter lim="800000"/>
            <a:headEnd/>
            <a:tailEnd/>
          </a:ln>
        </p:spPr>
        <p:txBody>
          <a:bodyPr wrap="none">
            <a:spAutoFit/>
          </a:bodyPr>
          <a:lstStyle/>
          <a:p>
            <a:pPr algn="ctr"/>
            <a:r>
              <a:rPr lang="de-DE" altLang="zh-TW" sz="2400" b="1" dirty="0" smtClean="0">
                <a:solidFill>
                  <a:srgbClr val="C00000"/>
                </a:solidFill>
                <a:latin typeface="微軟正黑體" pitchFamily="34" charset="-120"/>
                <a:ea typeface="微軟正黑體" pitchFamily="34" charset="-120"/>
              </a:rPr>
              <a:t>Definition</a:t>
            </a:r>
            <a:endParaRPr lang="de-DE" altLang="zh-TW" sz="2400" b="1" dirty="0">
              <a:solidFill>
                <a:srgbClr val="C00000"/>
              </a:solidFill>
              <a:latin typeface="微軟正黑體" pitchFamily="34" charset="-120"/>
              <a:ea typeface="微軟正黑體" pitchFamily="34" charset="-120"/>
            </a:endParaRPr>
          </a:p>
        </p:txBody>
      </p:sp>
      <p:graphicFrame>
        <p:nvGraphicFramePr>
          <p:cNvPr id="16" name="資料庫圖表 15"/>
          <p:cNvGraphicFramePr/>
          <p:nvPr>
            <p:extLst>
              <p:ext uri="{D42A27DB-BD31-4B8C-83A1-F6EECF244321}">
                <p14:modId xmlns:p14="http://schemas.microsoft.com/office/powerpoint/2010/main" val="1728546739"/>
              </p:ext>
            </p:extLst>
          </p:nvPr>
        </p:nvGraphicFramePr>
        <p:xfrm>
          <a:off x="789013" y="3691719"/>
          <a:ext cx="7222223" cy="315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7354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204942" y="53164"/>
            <a:ext cx="4781728" cy="757435"/>
          </a:xfrm>
          <a:effectLst/>
        </p:spPr>
        <p:txBody>
          <a:bodyPr anchor="ctr">
            <a:noAutofit/>
          </a:bodyPr>
          <a:lstStyle/>
          <a:p>
            <a:pPr>
              <a:lnSpc>
                <a:spcPts val="7500"/>
              </a:lnSpc>
            </a:pP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團體標章</a:t>
            </a:r>
          </a:p>
        </p:txBody>
      </p:sp>
      <p:sp>
        <p:nvSpPr>
          <p:cNvPr id="4" name="矩形 3"/>
          <p:cNvSpPr/>
          <p:nvPr/>
        </p:nvSpPr>
        <p:spPr>
          <a:xfrm>
            <a:off x="802661" y="1715914"/>
            <a:ext cx="7972849" cy="1287917"/>
          </a:xfrm>
          <a:prstGeom prst="rect">
            <a:avLst/>
          </a:prstGeom>
        </p:spPr>
        <p:txBody>
          <a:bodyPr wrap="square">
            <a:spAutoFit/>
          </a:bodyPr>
          <a:lstStyle/>
          <a:p>
            <a:pPr marL="285750" indent="-285750">
              <a:lnSpc>
                <a:spcPct val="150000"/>
              </a:lnSpc>
              <a:buFont typeface="Wingdings" panose="05000000000000000000" pitchFamily="2" charset="2"/>
              <a:buChar char="n"/>
            </a:pPr>
            <a:r>
              <a:rPr lang="zh-TW" altLang="en-US" sz="1800" dirty="0">
                <a:latin typeface="微軟正黑體" panose="020B0604030504040204" pitchFamily="34" charset="-120"/>
                <a:ea typeface="微軟正黑體" panose="020B0604030504040204" pitchFamily="34" charset="-120"/>
              </a:rPr>
              <a:t>用來表彰具有法人資格的公會、協會或其他團體其會員的會</a:t>
            </a:r>
            <a:r>
              <a:rPr lang="zh-TW" altLang="en-US" sz="1800" dirty="0" smtClean="0">
                <a:latin typeface="微軟正黑體" panose="020B0604030504040204" pitchFamily="34" charset="-120"/>
                <a:ea typeface="微軟正黑體" panose="020B0604030504040204" pitchFamily="34" charset="-120"/>
              </a:rPr>
              <a:t>籍</a:t>
            </a:r>
            <a:endParaRPr lang="en-US" altLang="zh-TW" sz="1800" dirty="0" smtClean="0">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n"/>
            </a:pPr>
            <a:endParaRPr lang="zh-TW" altLang="en-US" sz="1800" dirty="0">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n"/>
            </a:pPr>
            <a:r>
              <a:rPr lang="zh-TW" altLang="en-US" sz="1800" dirty="0">
                <a:latin typeface="微軟正黑體" panose="020B0604030504040204" pitchFamily="34" charset="-120"/>
                <a:ea typeface="微軟正黑體" panose="020B0604030504040204" pitchFamily="34" charset="-120"/>
              </a:rPr>
              <a:t>意即純粹表彰團體會員身分</a:t>
            </a:r>
          </a:p>
        </p:txBody>
      </p:sp>
      <p:grpSp>
        <p:nvGrpSpPr>
          <p:cNvPr id="46" name="Group 10"/>
          <p:cNvGrpSpPr>
            <a:grpSpLocks/>
          </p:cNvGrpSpPr>
          <p:nvPr/>
        </p:nvGrpSpPr>
        <p:grpSpPr bwMode="auto">
          <a:xfrm rot="-294707">
            <a:off x="435732" y="1231675"/>
            <a:ext cx="1695204" cy="512970"/>
            <a:chOff x="744" y="2080"/>
            <a:chExt cx="1808" cy="512"/>
          </a:xfrm>
        </p:grpSpPr>
        <p:sp>
          <p:nvSpPr>
            <p:cNvPr id="47" name="Rectangle 11"/>
            <p:cNvSpPr>
              <a:spLocks noChangeArrowheads="1"/>
            </p:cNvSpPr>
            <p:nvPr/>
          </p:nvSpPr>
          <p:spPr bwMode="auto">
            <a:xfrm>
              <a:off x="744" y="2080"/>
              <a:ext cx="1808" cy="512"/>
            </a:xfrm>
            <a:prstGeom prst="rect">
              <a:avLst/>
            </a:prstGeom>
            <a:solidFill>
              <a:srgbClr val="C40505"/>
            </a:solidFill>
            <a:ln w="9525">
              <a:noFill/>
              <a:miter lim="800000"/>
              <a:headEnd/>
              <a:tailEnd/>
            </a:ln>
          </p:spPr>
          <p:txBody>
            <a:bodyPr wrap="none" anchor="ctr"/>
            <a:lstStyle/>
            <a:p>
              <a:endParaRPr lang="zh-TW" altLang="zh-TW">
                <a:latin typeface="Calibri" pitchFamily="34" charset="0"/>
              </a:endParaRPr>
            </a:p>
          </p:txBody>
        </p:sp>
        <p:sp>
          <p:nvSpPr>
            <p:cNvPr id="48" name="Rectangle 12"/>
            <p:cNvSpPr>
              <a:spLocks noChangeArrowheads="1"/>
            </p:cNvSpPr>
            <p:nvPr/>
          </p:nvSpPr>
          <p:spPr bwMode="auto">
            <a:xfrm>
              <a:off x="793" y="2133"/>
              <a:ext cx="1709" cy="408"/>
            </a:xfrm>
            <a:prstGeom prst="rect">
              <a:avLst/>
            </a:prstGeom>
            <a:solidFill>
              <a:schemeClr val="bg1"/>
            </a:solidFill>
            <a:ln w="9525">
              <a:noFill/>
              <a:miter lim="800000"/>
              <a:headEnd/>
              <a:tailEnd/>
            </a:ln>
          </p:spPr>
          <p:txBody>
            <a:bodyPr wrap="none" anchor="ctr"/>
            <a:lstStyle/>
            <a:p>
              <a:endParaRPr lang="zh-TW" altLang="zh-TW">
                <a:latin typeface="Calibri" pitchFamily="34" charset="0"/>
              </a:endParaRPr>
            </a:p>
          </p:txBody>
        </p:sp>
      </p:grpSp>
      <p:sp>
        <p:nvSpPr>
          <p:cNvPr id="49" name="Text Box 13"/>
          <p:cNvSpPr txBox="1">
            <a:spLocks noChangeArrowheads="1"/>
          </p:cNvSpPr>
          <p:nvPr/>
        </p:nvSpPr>
        <p:spPr bwMode="auto">
          <a:xfrm rot="21245631">
            <a:off x="450416" y="1251968"/>
            <a:ext cx="1665841" cy="461665"/>
          </a:xfrm>
          <a:prstGeom prst="rect">
            <a:avLst/>
          </a:prstGeom>
          <a:noFill/>
          <a:ln w="9525">
            <a:noFill/>
            <a:miter lim="800000"/>
            <a:headEnd/>
            <a:tailEnd/>
          </a:ln>
        </p:spPr>
        <p:txBody>
          <a:bodyPr wrap="none">
            <a:spAutoFit/>
          </a:bodyPr>
          <a:lstStyle/>
          <a:p>
            <a:pPr algn="ctr"/>
            <a:r>
              <a:rPr lang="de-DE" altLang="zh-TW" sz="2400" b="1" dirty="0" smtClean="0">
                <a:solidFill>
                  <a:srgbClr val="C00000"/>
                </a:solidFill>
                <a:latin typeface="微軟正黑體" pitchFamily="34" charset="-120"/>
                <a:ea typeface="微軟正黑體" pitchFamily="34" charset="-120"/>
              </a:rPr>
              <a:t>Definition</a:t>
            </a:r>
            <a:endParaRPr lang="de-DE" altLang="zh-TW" sz="2400" b="1" dirty="0">
              <a:solidFill>
                <a:srgbClr val="C00000"/>
              </a:solidFill>
              <a:latin typeface="微軟正黑體" pitchFamily="34" charset="-120"/>
              <a:ea typeface="微軟正黑體" pitchFamily="34" charset="-120"/>
            </a:endParaRPr>
          </a:p>
        </p:txBody>
      </p:sp>
      <p:graphicFrame>
        <p:nvGraphicFramePr>
          <p:cNvPr id="16" name="資料庫圖表 15"/>
          <p:cNvGraphicFramePr/>
          <p:nvPr>
            <p:extLst>
              <p:ext uri="{D42A27DB-BD31-4B8C-83A1-F6EECF244321}">
                <p14:modId xmlns:p14="http://schemas.microsoft.com/office/powerpoint/2010/main" val="712370882"/>
              </p:ext>
            </p:extLst>
          </p:nvPr>
        </p:nvGraphicFramePr>
        <p:xfrm>
          <a:off x="802659" y="3207224"/>
          <a:ext cx="7658951" cy="2661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7604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nchor="ctr"/>
          <a:lstStyle/>
          <a:p>
            <a:pPr eaLnBrk="1" hangingPunct="1"/>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anose="020B0604030504040204" pitchFamily="34" charset="-120"/>
                <a:ea typeface="微軟正黑體" panose="020B0604030504040204" pitchFamily="34" charset="-120"/>
                <a:cs typeface="Times New Roman" pitchFamily="18" charset="0"/>
              </a:rPr>
              <a:t>商標審查及行政救濟流程圖</a:t>
            </a:r>
            <a:endParaRPr lang="zh-TW" altLang="en-US" sz="3600" dirty="0" smtClean="0">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321468" y="1541119"/>
            <a:ext cx="8304213" cy="4728270"/>
            <a:chOff x="346075" y="1437432"/>
            <a:chExt cx="8304213" cy="3940225"/>
          </a:xfrm>
        </p:grpSpPr>
        <p:sp>
          <p:nvSpPr>
            <p:cNvPr id="4" name="AutoShape 4"/>
            <p:cNvSpPr>
              <a:spLocks noChangeArrowheads="1"/>
            </p:cNvSpPr>
            <p:nvPr/>
          </p:nvSpPr>
          <p:spPr bwMode="auto">
            <a:xfrm>
              <a:off x="611188" y="2169583"/>
              <a:ext cx="1041400" cy="624417"/>
            </a:xfrm>
            <a:prstGeom prst="flowChartDocument">
              <a:avLst/>
            </a:prstGeom>
            <a:solidFill>
              <a:schemeClr val="accent3">
                <a:lumMod val="60000"/>
                <a:lumOff val="4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申請註冊</a:t>
              </a:r>
            </a:p>
          </p:txBody>
        </p:sp>
        <p:sp>
          <p:nvSpPr>
            <p:cNvPr id="30724" name="Text Box 5"/>
            <p:cNvSpPr txBox="1">
              <a:spLocks noChangeArrowheads="1"/>
            </p:cNvSpPr>
            <p:nvPr/>
          </p:nvSpPr>
          <p:spPr bwMode="auto">
            <a:xfrm>
              <a:off x="3455988" y="3683011"/>
              <a:ext cx="469900" cy="44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200">
                  <a:latin typeface="微軟正黑體" panose="020B0604030504040204" pitchFamily="34" charset="-120"/>
                  <a:ea typeface="微軟正黑體" panose="020B0604030504040204" pitchFamily="34" charset="-120"/>
                </a:rPr>
                <a:t>繳納</a:t>
              </a:r>
            </a:p>
          </p:txBody>
        </p:sp>
        <p:sp>
          <p:nvSpPr>
            <p:cNvPr id="30725" name="Text Box 6"/>
            <p:cNvSpPr txBox="1">
              <a:spLocks noChangeArrowheads="1"/>
            </p:cNvSpPr>
            <p:nvPr/>
          </p:nvSpPr>
          <p:spPr bwMode="auto">
            <a:xfrm>
              <a:off x="2287588" y="3112826"/>
              <a:ext cx="685800" cy="2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200">
                  <a:latin typeface="微軟正黑體" panose="020B0604030504040204" pitchFamily="34" charset="-120"/>
                  <a:ea typeface="微軟正黑體" panose="020B0604030504040204" pitchFamily="34" charset="-120"/>
                </a:rPr>
                <a:t>未繳納</a:t>
              </a:r>
            </a:p>
          </p:txBody>
        </p:sp>
        <p:sp>
          <p:nvSpPr>
            <p:cNvPr id="30726" name="Text Box 7"/>
            <p:cNvSpPr txBox="1">
              <a:spLocks noChangeArrowheads="1"/>
            </p:cNvSpPr>
            <p:nvPr/>
          </p:nvSpPr>
          <p:spPr bwMode="auto">
            <a:xfrm>
              <a:off x="3582988" y="2652459"/>
              <a:ext cx="358775" cy="42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200">
                  <a:latin typeface="微軟正黑體" panose="020B0604030504040204" pitchFamily="34" charset="-120"/>
                  <a:ea typeface="微軟正黑體" panose="020B0604030504040204" pitchFamily="34" charset="-120"/>
                </a:rPr>
                <a:t>核准</a:t>
              </a:r>
            </a:p>
          </p:txBody>
        </p:sp>
        <p:sp>
          <p:nvSpPr>
            <p:cNvPr id="30727" name="Text Box 8"/>
            <p:cNvSpPr txBox="1">
              <a:spLocks noChangeArrowheads="1"/>
            </p:cNvSpPr>
            <p:nvPr/>
          </p:nvSpPr>
          <p:spPr bwMode="auto">
            <a:xfrm>
              <a:off x="4283968" y="3540125"/>
              <a:ext cx="590550" cy="23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200" dirty="0">
                  <a:latin typeface="微軟正黑體" panose="020B0604030504040204" pitchFamily="34" charset="-120"/>
                  <a:ea typeface="微軟正黑體" panose="020B0604030504040204" pitchFamily="34" charset="-120"/>
                </a:rPr>
                <a:t>3個月</a:t>
              </a:r>
            </a:p>
          </p:txBody>
        </p:sp>
        <p:sp>
          <p:nvSpPr>
            <p:cNvPr id="30728" name="Text Box 9"/>
            <p:cNvSpPr txBox="1">
              <a:spLocks noChangeArrowheads="1"/>
            </p:cNvSpPr>
            <p:nvPr/>
          </p:nvSpPr>
          <p:spPr bwMode="auto">
            <a:xfrm>
              <a:off x="6897688" y="2145773"/>
              <a:ext cx="571500" cy="26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200">
                  <a:latin typeface="微軟正黑體" panose="020B0604030504040204" pitchFamily="34" charset="-120"/>
                  <a:ea typeface="微軟正黑體" panose="020B0604030504040204" pitchFamily="34" charset="-120"/>
                </a:rPr>
                <a:t>駁回</a:t>
              </a:r>
            </a:p>
          </p:txBody>
        </p:sp>
        <p:sp>
          <p:nvSpPr>
            <p:cNvPr id="30729" name="Text Box 10"/>
            <p:cNvSpPr txBox="1">
              <a:spLocks noChangeArrowheads="1"/>
            </p:cNvSpPr>
            <p:nvPr/>
          </p:nvSpPr>
          <p:spPr bwMode="auto">
            <a:xfrm>
              <a:off x="5335605" y="2144451"/>
              <a:ext cx="523875" cy="2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200">
                  <a:latin typeface="微軟正黑體" panose="020B0604030504040204" pitchFamily="34" charset="-120"/>
                  <a:ea typeface="微軟正黑體" panose="020B0604030504040204" pitchFamily="34" charset="-120"/>
                </a:rPr>
                <a:t>駁回</a:t>
              </a:r>
            </a:p>
          </p:txBody>
        </p:sp>
        <p:sp>
          <p:nvSpPr>
            <p:cNvPr id="30730" name="Text Box 11"/>
            <p:cNvSpPr txBox="1">
              <a:spLocks noChangeArrowheads="1"/>
            </p:cNvSpPr>
            <p:nvPr/>
          </p:nvSpPr>
          <p:spPr bwMode="auto">
            <a:xfrm>
              <a:off x="4059238" y="2132542"/>
              <a:ext cx="520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200">
                  <a:latin typeface="微軟正黑體" panose="020B0604030504040204" pitchFamily="34" charset="-120"/>
                  <a:ea typeface="微軟正黑體" panose="020B0604030504040204" pitchFamily="34" charset="-120"/>
                </a:rPr>
                <a:t>核駁</a:t>
              </a:r>
            </a:p>
          </p:txBody>
        </p:sp>
        <p:sp>
          <p:nvSpPr>
            <p:cNvPr id="30731" name="Text Box 12"/>
            <p:cNvSpPr txBox="1">
              <a:spLocks noChangeArrowheads="1"/>
            </p:cNvSpPr>
            <p:nvPr/>
          </p:nvSpPr>
          <p:spPr bwMode="auto">
            <a:xfrm>
              <a:off x="6897688" y="2403740"/>
              <a:ext cx="533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200">
                  <a:latin typeface="微軟正黑體" panose="020B0604030504040204" pitchFamily="34" charset="-120"/>
                  <a:ea typeface="微軟正黑體" panose="020B0604030504040204" pitchFamily="34" charset="-120"/>
                </a:rPr>
                <a:t>20日</a:t>
              </a:r>
            </a:p>
          </p:txBody>
        </p:sp>
        <p:sp>
          <p:nvSpPr>
            <p:cNvPr id="30732" name="Text Box 13"/>
            <p:cNvSpPr txBox="1">
              <a:spLocks noChangeArrowheads="1"/>
            </p:cNvSpPr>
            <p:nvPr/>
          </p:nvSpPr>
          <p:spPr bwMode="auto">
            <a:xfrm>
              <a:off x="5335588" y="2402417"/>
              <a:ext cx="647700" cy="28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en-US" altLang="zh-TW" sz="1200">
                  <a:latin typeface="微軟正黑體" panose="020B0604030504040204" pitchFamily="34" charset="-120"/>
                  <a:ea typeface="微軟正黑體" panose="020B0604030504040204" pitchFamily="34" charset="-120"/>
                </a:rPr>
                <a:t>60</a:t>
              </a:r>
              <a:r>
                <a:rPr kumimoji="0" lang="zh-TW" altLang="en-US" sz="1200">
                  <a:latin typeface="微軟正黑體" panose="020B0604030504040204" pitchFamily="34" charset="-120"/>
                  <a:ea typeface="微軟正黑體" panose="020B0604030504040204" pitchFamily="34" charset="-120"/>
                </a:rPr>
                <a:t>日</a:t>
              </a:r>
            </a:p>
          </p:txBody>
        </p:sp>
        <p:sp>
          <p:nvSpPr>
            <p:cNvPr id="30733" name="Text Box 14"/>
            <p:cNvSpPr txBox="1">
              <a:spLocks noChangeArrowheads="1"/>
            </p:cNvSpPr>
            <p:nvPr/>
          </p:nvSpPr>
          <p:spPr bwMode="auto">
            <a:xfrm>
              <a:off x="4078288" y="2390511"/>
              <a:ext cx="533400" cy="2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200">
                  <a:latin typeface="微軟正黑體" panose="020B0604030504040204" pitchFamily="34" charset="-120"/>
                  <a:ea typeface="微軟正黑體" panose="020B0604030504040204" pitchFamily="34" charset="-120"/>
                </a:rPr>
                <a:t>30日</a:t>
              </a:r>
            </a:p>
          </p:txBody>
        </p:sp>
        <p:sp>
          <p:nvSpPr>
            <p:cNvPr id="30734" name="Text Box 15"/>
            <p:cNvSpPr txBox="1">
              <a:spLocks noChangeArrowheads="1"/>
            </p:cNvSpPr>
            <p:nvPr/>
          </p:nvSpPr>
          <p:spPr bwMode="auto">
            <a:xfrm>
              <a:off x="6729413" y="3139282"/>
              <a:ext cx="361950" cy="67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200">
                  <a:latin typeface="微軟正黑體" panose="020B0604030504040204" pitchFamily="34" charset="-120"/>
                  <a:ea typeface="微軟正黑體" panose="020B0604030504040204" pitchFamily="34" charset="-120"/>
                </a:rPr>
                <a:t>不服處分</a:t>
              </a:r>
            </a:p>
          </p:txBody>
        </p:sp>
        <p:sp>
          <p:nvSpPr>
            <p:cNvPr id="16" name="Text Box 16"/>
            <p:cNvSpPr txBox="1">
              <a:spLocks noChangeArrowheads="1"/>
            </p:cNvSpPr>
            <p:nvPr/>
          </p:nvSpPr>
          <p:spPr bwMode="auto">
            <a:xfrm>
              <a:off x="1982788" y="2129896"/>
              <a:ext cx="927100" cy="545042"/>
            </a:xfrm>
            <a:prstGeom prst="rect">
              <a:avLst/>
            </a:prstGeom>
            <a:solidFill>
              <a:schemeClr val="accent3">
                <a:lumMod val="60000"/>
                <a:lumOff val="4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程序</a:t>
              </a:r>
            </a:p>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審查</a:t>
              </a:r>
            </a:p>
          </p:txBody>
        </p:sp>
        <p:sp>
          <p:nvSpPr>
            <p:cNvPr id="17" name="Text Box 17"/>
            <p:cNvSpPr txBox="1">
              <a:spLocks noChangeArrowheads="1"/>
            </p:cNvSpPr>
            <p:nvPr/>
          </p:nvSpPr>
          <p:spPr bwMode="auto">
            <a:xfrm>
              <a:off x="3201988" y="2141803"/>
              <a:ext cx="939800" cy="533135"/>
            </a:xfrm>
            <a:prstGeom prst="rect">
              <a:avLst/>
            </a:prstGeom>
            <a:solidFill>
              <a:schemeClr val="accent3">
                <a:lumMod val="60000"/>
                <a:lumOff val="4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a:solidFill>
                    <a:srgbClr val="4E20F6"/>
                  </a:solidFill>
                  <a:latin typeface="微軟正黑體" panose="020B0604030504040204" pitchFamily="34" charset="-120"/>
                  <a:ea typeface="微軟正黑體" panose="020B0604030504040204" pitchFamily="34" charset="-120"/>
                </a:rPr>
                <a:t>實體</a:t>
              </a:r>
            </a:p>
            <a:p>
              <a:pPr algn="ctr" eaLnBrk="0" fontAlgn="auto" hangingPunct="0">
                <a:spcBef>
                  <a:spcPts val="0"/>
                </a:spcBef>
                <a:spcAft>
                  <a:spcPts val="0"/>
                </a:spcAft>
                <a:defRPr/>
              </a:pPr>
              <a:r>
                <a:rPr kumimoji="0" lang="zh-TW" altLang="en-US" sz="1600" dirty="0">
                  <a:solidFill>
                    <a:srgbClr val="4E20F6"/>
                  </a:solidFill>
                  <a:latin typeface="微軟正黑體" panose="020B0604030504040204" pitchFamily="34" charset="-120"/>
                  <a:ea typeface="微軟正黑體" panose="020B0604030504040204" pitchFamily="34" charset="-120"/>
                </a:rPr>
                <a:t>審查</a:t>
              </a:r>
            </a:p>
          </p:txBody>
        </p:sp>
        <p:sp>
          <p:nvSpPr>
            <p:cNvPr id="18" name="Text Box 18"/>
            <p:cNvSpPr txBox="1">
              <a:spLocks noChangeArrowheads="1"/>
            </p:cNvSpPr>
            <p:nvPr/>
          </p:nvSpPr>
          <p:spPr bwMode="auto">
            <a:xfrm>
              <a:off x="4497409" y="2144451"/>
              <a:ext cx="879475" cy="546364"/>
            </a:xfrm>
            <a:prstGeom prst="rect">
              <a:avLst/>
            </a:prstGeom>
            <a:solidFill>
              <a:schemeClr val="accent5">
                <a:lumMod val="40000"/>
                <a:lumOff val="6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訴願</a:t>
              </a:r>
            </a:p>
          </p:txBody>
        </p:sp>
        <p:sp>
          <p:nvSpPr>
            <p:cNvPr id="19" name="Text Box 19"/>
            <p:cNvSpPr txBox="1">
              <a:spLocks noChangeArrowheads="1"/>
            </p:cNvSpPr>
            <p:nvPr/>
          </p:nvSpPr>
          <p:spPr bwMode="auto">
            <a:xfrm>
              <a:off x="5897575" y="2129899"/>
              <a:ext cx="1050925" cy="509323"/>
            </a:xfrm>
            <a:prstGeom prst="rect">
              <a:avLst/>
            </a:prstGeom>
            <a:solidFill>
              <a:schemeClr val="accent5">
                <a:lumMod val="40000"/>
                <a:lumOff val="6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行政訴訟</a:t>
              </a:r>
            </a:p>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第一審</a:t>
              </a:r>
            </a:p>
          </p:txBody>
        </p:sp>
        <p:sp>
          <p:nvSpPr>
            <p:cNvPr id="20" name="AutoShape 20"/>
            <p:cNvSpPr>
              <a:spLocks noChangeArrowheads="1"/>
            </p:cNvSpPr>
            <p:nvPr/>
          </p:nvSpPr>
          <p:spPr bwMode="auto">
            <a:xfrm>
              <a:off x="2897188" y="2969949"/>
              <a:ext cx="1473200" cy="750093"/>
            </a:xfrm>
            <a:prstGeom prst="flowChartDecision">
              <a:avLst/>
            </a:prstGeom>
            <a:solidFill>
              <a:schemeClr val="accent3">
                <a:lumMod val="60000"/>
                <a:lumOff val="4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a:solidFill>
                    <a:srgbClr val="FF0000"/>
                  </a:solidFill>
                  <a:latin typeface="微軟正黑體" panose="020B0604030504040204" pitchFamily="34" charset="-120"/>
                  <a:ea typeface="微軟正黑體" panose="020B0604030504040204" pitchFamily="34" charset="-120"/>
                </a:rPr>
                <a:t>註冊費</a:t>
              </a:r>
            </a:p>
          </p:txBody>
        </p:sp>
        <p:sp>
          <p:nvSpPr>
            <p:cNvPr id="21" name="Line 21"/>
            <p:cNvSpPr>
              <a:spLocks noChangeShapeType="1"/>
            </p:cNvSpPr>
            <p:nvPr/>
          </p:nvSpPr>
          <p:spPr bwMode="auto">
            <a:xfrm>
              <a:off x="1690688" y="2390511"/>
              <a:ext cx="292100" cy="0"/>
            </a:xfrm>
            <a:prstGeom prst="line">
              <a:avLst/>
            </a:prstGeom>
            <a:noFill/>
            <a:ln w="12700">
              <a:solidFill>
                <a:schemeClr val="accent6"/>
              </a:solidFill>
              <a:round/>
              <a:headEnd/>
              <a:tailEnd type="triangle" w="med" len="me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22" name="Line 22"/>
            <p:cNvSpPr>
              <a:spLocks noChangeShapeType="1"/>
            </p:cNvSpPr>
            <p:nvPr/>
          </p:nvSpPr>
          <p:spPr bwMode="auto">
            <a:xfrm flipV="1">
              <a:off x="4143375" y="2381250"/>
              <a:ext cx="330200" cy="0"/>
            </a:xfrm>
            <a:prstGeom prst="line">
              <a:avLst/>
            </a:prstGeom>
            <a:noFill/>
            <a:ln w="12700">
              <a:solidFill>
                <a:schemeClr val="accent6"/>
              </a:solidFill>
              <a:round/>
              <a:headEnd/>
              <a:tailEnd type="triangle" w="med" len="me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23" name="Line 23"/>
            <p:cNvSpPr>
              <a:spLocks noChangeShapeType="1"/>
            </p:cNvSpPr>
            <p:nvPr/>
          </p:nvSpPr>
          <p:spPr bwMode="auto">
            <a:xfrm>
              <a:off x="5411788" y="2402417"/>
              <a:ext cx="482600" cy="0"/>
            </a:xfrm>
            <a:prstGeom prst="line">
              <a:avLst/>
            </a:prstGeom>
            <a:noFill/>
            <a:ln w="12700">
              <a:solidFill>
                <a:schemeClr val="accent6"/>
              </a:solidFill>
              <a:round/>
              <a:headEnd/>
              <a:tailEnd type="triangle" w="med" len="me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24" name="AutoShape 24"/>
            <p:cNvSpPr>
              <a:spLocks noChangeArrowheads="1"/>
            </p:cNvSpPr>
            <p:nvPr/>
          </p:nvSpPr>
          <p:spPr bwMode="auto">
            <a:xfrm>
              <a:off x="7367588" y="2102682"/>
              <a:ext cx="1282700" cy="591344"/>
            </a:xfrm>
            <a:prstGeom prst="flowChartTerminator">
              <a:avLst/>
            </a:prstGeom>
            <a:solidFill>
              <a:schemeClr val="accent5">
                <a:lumMod val="40000"/>
                <a:lumOff val="6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行政訴訟</a:t>
              </a:r>
            </a:p>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上訴審</a:t>
              </a:r>
            </a:p>
          </p:txBody>
        </p:sp>
        <p:sp>
          <p:nvSpPr>
            <p:cNvPr id="25" name="Line 25"/>
            <p:cNvSpPr>
              <a:spLocks noChangeShapeType="1"/>
            </p:cNvSpPr>
            <p:nvPr/>
          </p:nvSpPr>
          <p:spPr bwMode="auto">
            <a:xfrm flipH="1">
              <a:off x="3633794" y="2686855"/>
              <a:ext cx="1587" cy="298979"/>
            </a:xfrm>
            <a:prstGeom prst="line">
              <a:avLst/>
            </a:prstGeom>
            <a:noFill/>
            <a:ln w="12700">
              <a:solidFill>
                <a:schemeClr val="accent6"/>
              </a:solidFill>
              <a:round/>
              <a:headEnd/>
              <a:tailEnd type="triangle" w="med" len="me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26" name="Line 26"/>
            <p:cNvSpPr>
              <a:spLocks noChangeShapeType="1"/>
            </p:cNvSpPr>
            <p:nvPr/>
          </p:nvSpPr>
          <p:spPr bwMode="auto">
            <a:xfrm>
              <a:off x="2220913" y="3354917"/>
              <a:ext cx="0" cy="473604"/>
            </a:xfrm>
            <a:prstGeom prst="line">
              <a:avLst/>
            </a:prstGeom>
            <a:noFill/>
            <a:ln w="12700">
              <a:solidFill>
                <a:schemeClr val="accent6"/>
              </a:solidFill>
              <a:round/>
              <a:headEnd/>
              <a:tailEnd type="triangle" w="med" len="me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27" name="Text Box 27"/>
            <p:cNvSpPr txBox="1">
              <a:spLocks noChangeArrowheads="1"/>
            </p:cNvSpPr>
            <p:nvPr/>
          </p:nvSpPr>
          <p:spPr bwMode="auto">
            <a:xfrm>
              <a:off x="3068638" y="4118240"/>
              <a:ext cx="1143000" cy="470958"/>
            </a:xfrm>
            <a:prstGeom prst="rect">
              <a:avLst/>
            </a:prstGeom>
            <a:solidFill>
              <a:schemeClr val="accent3">
                <a:lumMod val="60000"/>
                <a:lumOff val="4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公告註冊</a:t>
              </a:r>
            </a:p>
          </p:txBody>
        </p:sp>
        <p:sp>
          <p:nvSpPr>
            <p:cNvPr id="28" name="AutoShape 28"/>
            <p:cNvSpPr>
              <a:spLocks noChangeArrowheads="1"/>
            </p:cNvSpPr>
            <p:nvPr/>
          </p:nvSpPr>
          <p:spPr bwMode="auto">
            <a:xfrm>
              <a:off x="2951163" y="4788959"/>
              <a:ext cx="1333500" cy="588698"/>
            </a:xfrm>
            <a:prstGeom prst="flowChartTerminator">
              <a:avLst/>
            </a:prstGeom>
            <a:solidFill>
              <a:schemeClr val="accent3">
                <a:lumMod val="60000"/>
                <a:lumOff val="40000"/>
              </a:schemeClr>
            </a:solidFill>
            <a:ln w="12700">
              <a:solidFill>
                <a:schemeClr val="accent6"/>
              </a:solidFill>
              <a:miter lim="800000"/>
              <a:headEnd/>
              <a:tailEnd/>
            </a:ln>
          </p:spPr>
          <p:txBody>
            <a:bodyPr anchor="ctr"/>
            <a:lstStyle/>
            <a:p>
              <a:pPr algn="ctr" eaLnBrk="0" fontAlgn="auto" hangingPunct="0">
                <a:lnSpc>
                  <a:spcPct val="96000"/>
                </a:lnSpc>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核發</a:t>
              </a:r>
            </a:p>
            <a:p>
              <a:pPr algn="ctr" eaLnBrk="0" fontAlgn="auto" hangingPunct="0">
                <a:lnSpc>
                  <a:spcPct val="96000"/>
                </a:lnSpc>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註冊證</a:t>
              </a:r>
            </a:p>
          </p:txBody>
        </p:sp>
        <p:sp>
          <p:nvSpPr>
            <p:cNvPr id="29" name="Text Box 29"/>
            <p:cNvSpPr txBox="1">
              <a:spLocks noChangeArrowheads="1"/>
            </p:cNvSpPr>
            <p:nvPr/>
          </p:nvSpPr>
          <p:spPr bwMode="auto">
            <a:xfrm>
              <a:off x="4802188" y="3581136"/>
              <a:ext cx="1028700" cy="439208"/>
            </a:xfrm>
            <a:prstGeom prst="rect">
              <a:avLst/>
            </a:prstGeom>
            <a:solidFill>
              <a:schemeClr val="accent4">
                <a:lumMod val="40000"/>
                <a:lumOff val="6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提出異議</a:t>
              </a:r>
            </a:p>
          </p:txBody>
        </p:sp>
        <p:sp>
          <p:nvSpPr>
            <p:cNvPr id="30" name="Text Box 30"/>
            <p:cNvSpPr txBox="1">
              <a:spLocks noChangeArrowheads="1"/>
            </p:cNvSpPr>
            <p:nvPr/>
          </p:nvSpPr>
          <p:spPr bwMode="auto">
            <a:xfrm>
              <a:off x="4799013" y="4107657"/>
              <a:ext cx="1028700" cy="418042"/>
            </a:xfrm>
            <a:prstGeom prst="rect">
              <a:avLst/>
            </a:prstGeom>
            <a:solidFill>
              <a:schemeClr val="accent4">
                <a:lumMod val="40000"/>
                <a:lumOff val="6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申請評定</a:t>
              </a:r>
            </a:p>
          </p:txBody>
        </p:sp>
        <p:sp>
          <p:nvSpPr>
            <p:cNvPr id="31" name="Text Box 31"/>
            <p:cNvSpPr txBox="1">
              <a:spLocks noChangeArrowheads="1"/>
            </p:cNvSpPr>
            <p:nvPr/>
          </p:nvSpPr>
          <p:spPr bwMode="auto">
            <a:xfrm>
              <a:off x="4802188" y="4589198"/>
              <a:ext cx="1028700" cy="428625"/>
            </a:xfrm>
            <a:prstGeom prst="rect">
              <a:avLst/>
            </a:prstGeom>
            <a:solidFill>
              <a:schemeClr val="accent4">
                <a:lumMod val="40000"/>
                <a:lumOff val="6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申請廢止</a:t>
              </a:r>
            </a:p>
          </p:txBody>
        </p:sp>
        <p:sp>
          <p:nvSpPr>
            <p:cNvPr id="32" name="Line 32"/>
            <p:cNvSpPr>
              <a:spLocks noChangeShapeType="1"/>
            </p:cNvSpPr>
            <p:nvPr/>
          </p:nvSpPr>
          <p:spPr bwMode="auto">
            <a:xfrm>
              <a:off x="3635375" y="4578616"/>
              <a:ext cx="0" cy="187854"/>
            </a:xfrm>
            <a:prstGeom prst="line">
              <a:avLst/>
            </a:prstGeom>
            <a:noFill/>
            <a:ln w="12700">
              <a:solidFill>
                <a:schemeClr val="accent6"/>
              </a:solidFill>
              <a:round/>
              <a:headEnd/>
              <a:tailEnd type="triangle" w="med" len="me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33" name="Line 33"/>
            <p:cNvSpPr>
              <a:spLocks noChangeShapeType="1"/>
            </p:cNvSpPr>
            <p:nvPr/>
          </p:nvSpPr>
          <p:spPr bwMode="auto">
            <a:xfrm flipH="1">
              <a:off x="4487863" y="4840553"/>
              <a:ext cx="304800" cy="0"/>
            </a:xfrm>
            <a:prstGeom prst="line">
              <a:avLst/>
            </a:prstGeom>
            <a:noFill/>
            <a:ln w="12700">
              <a:solidFill>
                <a:schemeClr val="accent6"/>
              </a:solidFill>
              <a:round/>
              <a:headEnd/>
              <a:tailEn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34" name="Line 34"/>
            <p:cNvSpPr>
              <a:spLocks noChangeShapeType="1"/>
            </p:cNvSpPr>
            <p:nvPr/>
          </p:nvSpPr>
          <p:spPr bwMode="auto">
            <a:xfrm flipH="1">
              <a:off x="5818188" y="3759729"/>
              <a:ext cx="323850" cy="0"/>
            </a:xfrm>
            <a:prstGeom prst="line">
              <a:avLst/>
            </a:prstGeom>
            <a:noFill/>
            <a:ln w="12700">
              <a:solidFill>
                <a:schemeClr val="accent6"/>
              </a:solidFill>
              <a:round/>
              <a:headEnd/>
              <a:tailEn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35" name="Line 35"/>
            <p:cNvSpPr>
              <a:spLocks noChangeShapeType="1"/>
            </p:cNvSpPr>
            <p:nvPr/>
          </p:nvSpPr>
          <p:spPr bwMode="auto">
            <a:xfrm flipH="1">
              <a:off x="6146812" y="3774282"/>
              <a:ext cx="3175" cy="1117864"/>
            </a:xfrm>
            <a:prstGeom prst="line">
              <a:avLst/>
            </a:prstGeom>
            <a:noFill/>
            <a:ln w="12700">
              <a:solidFill>
                <a:schemeClr val="accent6"/>
              </a:solidFill>
              <a:round/>
              <a:headEnd/>
              <a:tailEn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36" name="Line 36"/>
            <p:cNvSpPr>
              <a:spLocks noChangeShapeType="1"/>
            </p:cNvSpPr>
            <p:nvPr/>
          </p:nvSpPr>
          <p:spPr bwMode="auto">
            <a:xfrm>
              <a:off x="4483100" y="3783542"/>
              <a:ext cx="0" cy="1053042"/>
            </a:xfrm>
            <a:prstGeom prst="line">
              <a:avLst/>
            </a:prstGeom>
            <a:noFill/>
            <a:ln w="12700">
              <a:solidFill>
                <a:schemeClr val="accent6"/>
              </a:solidFill>
              <a:round/>
              <a:headEnd/>
              <a:tailEn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30756" name="Line 37"/>
            <p:cNvSpPr>
              <a:spLocks noChangeShapeType="1"/>
            </p:cNvSpPr>
            <p:nvPr/>
          </p:nvSpPr>
          <p:spPr bwMode="auto">
            <a:xfrm>
              <a:off x="4776788" y="3418417"/>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38" name="Line 38"/>
            <p:cNvSpPr>
              <a:spLocks noChangeShapeType="1"/>
            </p:cNvSpPr>
            <p:nvPr/>
          </p:nvSpPr>
          <p:spPr bwMode="auto">
            <a:xfrm>
              <a:off x="5818188" y="4347104"/>
              <a:ext cx="501650" cy="0"/>
            </a:xfrm>
            <a:prstGeom prst="line">
              <a:avLst/>
            </a:prstGeom>
            <a:noFill/>
            <a:ln w="12700">
              <a:solidFill>
                <a:schemeClr val="accent6"/>
              </a:solidFill>
              <a:round/>
              <a:headEnd/>
              <a:tailEn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39" name="Text Box 39"/>
            <p:cNvSpPr txBox="1">
              <a:spLocks noChangeArrowheads="1"/>
            </p:cNvSpPr>
            <p:nvPr/>
          </p:nvSpPr>
          <p:spPr bwMode="auto">
            <a:xfrm>
              <a:off x="6326188" y="4118251"/>
              <a:ext cx="850900" cy="457729"/>
            </a:xfrm>
            <a:prstGeom prst="rect">
              <a:avLst/>
            </a:prstGeom>
            <a:solidFill>
              <a:schemeClr val="accent4">
                <a:lumMod val="40000"/>
                <a:lumOff val="6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a:solidFill>
                    <a:srgbClr val="003366"/>
                  </a:solidFill>
                  <a:latin typeface="微軟正黑體" panose="020B0604030504040204" pitchFamily="34" charset="-120"/>
                  <a:ea typeface="微軟正黑體" panose="020B0604030504040204" pitchFamily="34" charset="-120"/>
                </a:rPr>
                <a:t>處分</a:t>
              </a:r>
            </a:p>
          </p:txBody>
        </p:sp>
        <p:sp>
          <p:nvSpPr>
            <p:cNvPr id="40" name="Line 40"/>
            <p:cNvSpPr>
              <a:spLocks noChangeShapeType="1"/>
            </p:cNvSpPr>
            <p:nvPr/>
          </p:nvSpPr>
          <p:spPr bwMode="auto">
            <a:xfrm flipV="1">
              <a:off x="6745288" y="2944813"/>
              <a:ext cx="0" cy="1174750"/>
            </a:xfrm>
            <a:prstGeom prst="line">
              <a:avLst/>
            </a:prstGeom>
            <a:noFill/>
            <a:ln w="12700">
              <a:solidFill>
                <a:schemeClr val="accent6"/>
              </a:solidFill>
              <a:round/>
              <a:headEnd/>
              <a:tailEn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41" name="Line 41"/>
            <p:cNvSpPr>
              <a:spLocks noChangeShapeType="1"/>
            </p:cNvSpPr>
            <p:nvPr/>
          </p:nvSpPr>
          <p:spPr bwMode="auto">
            <a:xfrm flipH="1">
              <a:off x="4916488" y="2958042"/>
              <a:ext cx="1831975" cy="0"/>
            </a:xfrm>
            <a:prstGeom prst="line">
              <a:avLst/>
            </a:prstGeom>
            <a:noFill/>
            <a:ln w="12700">
              <a:solidFill>
                <a:schemeClr val="accent6"/>
              </a:solidFill>
              <a:round/>
              <a:headEnd/>
              <a:tailEn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42" name="Line 42"/>
            <p:cNvSpPr>
              <a:spLocks noChangeShapeType="1"/>
            </p:cNvSpPr>
            <p:nvPr/>
          </p:nvSpPr>
          <p:spPr bwMode="auto">
            <a:xfrm flipV="1">
              <a:off x="4899025" y="2689490"/>
              <a:ext cx="0" cy="263260"/>
            </a:xfrm>
            <a:prstGeom prst="line">
              <a:avLst/>
            </a:prstGeom>
            <a:noFill/>
            <a:ln w="12700">
              <a:solidFill>
                <a:schemeClr val="accent6"/>
              </a:solidFill>
              <a:round/>
              <a:headEnd/>
              <a:tailEnd type="triangle" w="med" len="me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43" name="Line 43"/>
            <p:cNvSpPr>
              <a:spLocks noChangeShapeType="1"/>
            </p:cNvSpPr>
            <p:nvPr/>
          </p:nvSpPr>
          <p:spPr bwMode="auto">
            <a:xfrm>
              <a:off x="6961188" y="2399771"/>
              <a:ext cx="400050" cy="0"/>
            </a:xfrm>
            <a:prstGeom prst="line">
              <a:avLst/>
            </a:prstGeom>
            <a:noFill/>
            <a:ln w="12700">
              <a:solidFill>
                <a:schemeClr val="accent6"/>
              </a:solidFill>
              <a:round/>
              <a:headEnd/>
              <a:tailEnd type="triangle" w="med" len="me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30763" name="Text Box 44"/>
            <p:cNvSpPr txBox="1">
              <a:spLocks noChangeArrowheads="1"/>
            </p:cNvSpPr>
            <p:nvPr/>
          </p:nvSpPr>
          <p:spPr bwMode="auto">
            <a:xfrm>
              <a:off x="5578496" y="2747699"/>
              <a:ext cx="619125" cy="23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200">
                  <a:latin typeface="微軟正黑體" panose="020B0604030504040204" pitchFamily="34" charset="-120"/>
                  <a:ea typeface="微軟正黑體" panose="020B0604030504040204" pitchFamily="34" charset="-120"/>
                </a:rPr>
                <a:t>30日</a:t>
              </a:r>
            </a:p>
          </p:txBody>
        </p:sp>
        <p:sp>
          <p:nvSpPr>
            <p:cNvPr id="45" name="Line 45"/>
            <p:cNvSpPr>
              <a:spLocks noChangeShapeType="1"/>
            </p:cNvSpPr>
            <p:nvPr/>
          </p:nvSpPr>
          <p:spPr bwMode="auto">
            <a:xfrm flipH="1">
              <a:off x="2220913" y="3345657"/>
              <a:ext cx="685800" cy="0"/>
            </a:xfrm>
            <a:prstGeom prst="line">
              <a:avLst/>
            </a:prstGeom>
            <a:noFill/>
            <a:ln w="12700">
              <a:solidFill>
                <a:schemeClr val="accent6"/>
              </a:solidFill>
              <a:round/>
              <a:headEnd/>
              <a:tailEn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46" name="Line 46"/>
            <p:cNvSpPr>
              <a:spLocks noChangeShapeType="1"/>
            </p:cNvSpPr>
            <p:nvPr/>
          </p:nvSpPr>
          <p:spPr bwMode="auto">
            <a:xfrm>
              <a:off x="3627438" y="3709459"/>
              <a:ext cx="0" cy="347928"/>
            </a:xfrm>
            <a:prstGeom prst="line">
              <a:avLst/>
            </a:prstGeom>
            <a:noFill/>
            <a:ln w="12700">
              <a:solidFill>
                <a:schemeClr val="accent6"/>
              </a:solidFill>
              <a:round/>
              <a:headEnd/>
              <a:tailEnd type="triangle" w="med" len="me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47" name="AutoShape 47"/>
            <p:cNvSpPr>
              <a:spLocks noChangeArrowheads="1"/>
            </p:cNvSpPr>
            <p:nvPr/>
          </p:nvSpPr>
          <p:spPr bwMode="auto">
            <a:xfrm>
              <a:off x="1677988" y="3851013"/>
              <a:ext cx="1155700" cy="555625"/>
            </a:xfrm>
            <a:prstGeom prst="flowChartTerminator">
              <a:avLst/>
            </a:prstGeom>
            <a:solidFill>
              <a:schemeClr val="accent3">
                <a:lumMod val="60000"/>
                <a:lumOff val="40000"/>
              </a:schemeClr>
            </a:solidFill>
            <a:ln w="12700">
              <a:solidFill>
                <a:schemeClr val="accent6"/>
              </a:solidFill>
              <a:miter lim="800000"/>
              <a:headEnd/>
              <a:tailEnd/>
            </a:ln>
          </p:spPr>
          <p:txBody>
            <a:bodyPr anchor="ctr"/>
            <a:lstStyle/>
            <a:p>
              <a:pPr algn="ctr" eaLnBrk="0" fontAlgn="auto" hangingPunct="0">
                <a:spcBef>
                  <a:spcPts val="0"/>
                </a:spcBef>
                <a:spcAft>
                  <a:spcPts val="0"/>
                </a:spcAft>
                <a:defRPr/>
              </a:pPr>
              <a:r>
                <a:rPr kumimoji="0" lang="zh-TW" altLang="en-US" sz="1600" dirty="0" smtClean="0">
                  <a:solidFill>
                    <a:srgbClr val="003366"/>
                  </a:solidFill>
                  <a:latin typeface="微軟正黑體" panose="020B0604030504040204" pitchFamily="34" charset="-120"/>
                  <a:ea typeface="微軟正黑體" panose="020B0604030504040204" pitchFamily="34" charset="-120"/>
                </a:rPr>
                <a:t>不予註冊公告</a:t>
              </a:r>
              <a:endParaRPr kumimoji="0" lang="zh-TW" altLang="en-US" sz="1600" dirty="0">
                <a:solidFill>
                  <a:srgbClr val="003366"/>
                </a:solidFill>
                <a:latin typeface="微軟正黑體" panose="020B0604030504040204" pitchFamily="34" charset="-120"/>
                <a:ea typeface="微軟正黑體" panose="020B0604030504040204" pitchFamily="34" charset="-120"/>
              </a:endParaRPr>
            </a:p>
          </p:txBody>
        </p:sp>
        <p:sp>
          <p:nvSpPr>
            <p:cNvPr id="48" name="Line 48"/>
            <p:cNvSpPr>
              <a:spLocks noChangeShapeType="1"/>
            </p:cNvSpPr>
            <p:nvPr/>
          </p:nvSpPr>
          <p:spPr bwMode="auto">
            <a:xfrm>
              <a:off x="2922588" y="2381250"/>
              <a:ext cx="254000" cy="0"/>
            </a:xfrm>
            <a:prstGeom prst="line">
              <a:avLst/>
            </a:prstGeom>
            <a:noFill/>
            <a:ln w="12700">
              <a:solidFill>
                <a:schemeClr val="accent6"/>
              </a:solidFill>
              <a:round/>
              <a:headEnd/>
              <a:tailEnd type="triangle" w="med" len="me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49" name="Line 49"/>
            <p:cNvSpPr>
              <a:spLocks noChangeShapeType="1"/>
            </p:cNvSpPr>
            <p:nvPr/>
          </p:nvSpPr>
          <p:spPr bwMode="auto">
            <a:xfrm>
              <a:off x="4503753" y="3790157"/>
              <a:ext cx="288925" cy="0"/>
            </a:xfrm>
            <a:prstGeom prst="line">
              <a:avLst/>
            </a:prstGeom>
            <a:noFill/>
            <a:ln w="9525">
              <a:solidFill>
                <a:schemeClr val="accent6"/>
              </a:solidFill>
              <a:round/>
              <a:headEnd/>
              <a:tailEn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50" name="Line 50"/>
            <p:cNvSpPr>
              <a:spLocks noChangeShapeType="1"/>
            </p:cNvSpPr>
            <p:nvPr/>
          </p:nvSpPr>
          <p:spPr bwMode="auto">
            <a:xfrm>
              <a:off x="5843588" y="4890823"/>
              <a:ext cx="285750" cy="0"/>
            </a:xfrm>
            <a:prstGeom prst="line">
              <a:avLst/>
            </a:prstGeom>
            <a:noFill/>
            <a:ln w="12700">
              <a:solidFill>
                <a:schemeClr val="accent6"/>
              </a:solidFill>
              <a:round/>
              <a:headEnd/>
              <a:tailEn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51" name="Line 51"/>
            <p:cNvSpPr>
              <a:spLocks noChangeShapeType="1"/>
            </p:cNvSpPr>
            <p:nvPr/>
          </p:nvSpPr>
          <p:spPr bwMode="auto">
            <a:xfrm>
              <a:off x="4179888" y="4331229"/>
              <a:ext cx="622300" cy="0"/>
            </a:xfrm>
            <a:prstGeom prst="line">
              <a:avLst/>
            </a:prstGeom>
            <a:noFill/>
            <a:ln w="12700">
              <a:solidFill>
                <a:schemeClr val="accent6"/>
              </a:solidFill>
              <a:round/>
              <a:headEnd/>
              <a:tailEn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sp>
          <p:nvSpPr>
            <p:cNvPr id="30771" name="Text Box 52"/>
            <p:cNvSpPr txBox="1">
              <a:spLocks noChangeArrowheads="1"/>
            </p:cNvSpPr>
            <p:nvPr/>
          </p:nvSpPr>
          <p:spPr bwMode="auto">
            <a:xfrm>
              <a:off x="5792788" y="1837542"/>
              <a:ext cx="1257300" cy="42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400">
                  <a:latin typeface="微軟正黑體" panose="020B0604030504040204" pitchFamily="34" charset="-120"/>
                  <a:ea typeface="微軟正黑體" panose="020B0604030504040204" pitchFamily="34" charset="-120"/>
                </a:rPr>
                <a:t>智慧財產法院</a:t>
              </a:r>
            </a:p>
          </p:txBody>
        </p:sp>
        <p:sp>
          <p:nvSpPr>
            <p:cNvPr id="30772" name="Text Box 53"/>
            <p:cNvSpPr txBox="1">
              <a:spLocks noChangeArrowheads="1"/>
            </p:cNvSpPr>
            <p:nvPr/>
          </p:nvSpPr>
          <p:spPr bwMode="auto">
            <a:xfrm>
              <a:off x="7364413" y="1809370"/>
              <a:ext cx="12827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400">
                  <a:latin typeface="微軟正黑體" panose="020B0604030504040204" pitchFamily="34" charset="-120"/>
                  <a:ea typeface="微軟正黑體" panose="020B0604030504040204" pitchFamily="34" charset="-120"/>
                </a:rPr>
                <a:t>最高行政法院</a:t>
              </a:r>
            </a:p>
          </p:txBody>
        </p:sp>
        <p:sp>
          <p:nvSpPr>
            <p:cNvPr id="30773" name="Text Box 54"/>
            <p:cNvSpPr txBox="1">
              <a:spLocks noChangeArrowheads="1"/>
            </p:cNvSpPr>
            <p:nvPr/>
          </p:nvSpPr>
          <p:spPr bwMode="auto">
            <a:xfrm>
              <a:off x="4578350" y="1854729"/>
              <a:ext cx="812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kumimoji="0" lang="zh-TW" altLang="en-US" sz="1400">
                  <a:latin typeface="微軟正黑體" panose="020B0604030504040204" pitchFamily="34" charset="-120"/>
                  <a:ea typeface="微軟正黑體" panose="020B0604030504040204" pitchFamily="34" charset="-120"/>
                </a:rPr>
                <a:t>經濟部</a:t>
              </a:r>
            </a:p>
          </p:txBody>
        </p:sp>
        <p:sp>
          <p:nvSpPr>
            <p:cNvPr id="30774" name="Text Box 56"/>
            <p:cNvSpPr txBox="1">
              <a:spLocks noChangeArrowheads="1"/>
            </p:cNvSpPr>
            <p:nvPr/>
          </p:nvSpPr>
          <p:spPr bwMode="auto">
            <a:xfrm>
              <a:off x="346075" y="1437432"/>
              <a:ext cx="1571625"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20000"/>
                </a:spcBef>
              </a:pPr>
              <a:r>
                <a:rPr kumimoji="0" lang="zh-TW" altLang="en-US" sz="2000" dirty="0">
                  <a:latin typeface="微軟正黑體" panose="020B0604030504040204" pitchFamily="34" charset="-120"/>
                  <a:ea typeface="微軟正黑體" panose="020B0604030504040204" pitchFamily="34" charset="-120"/>
                </a:rPr>
                <a:t>商標申請人</a:t>
              </a:r>
              <a:endParaRPr kumimoji="0" lang="zh-TW" altLang="en-US" dirty="0">
                <a:latin typeface="微軟正黑體" panose="020B0604030504040204" pitchFamily="34" charset="-120"/>
                <a:ea typeface="微軟正黑體" panose="020B0604030504040204" pitchFamily="34" charset="-120"/>
              </a:endParaRPr>
            </a:p>
          </p:txBody>
        </p:sp>
        <p:sp>
          <p:nvSpPr>
            <p:cNvPr id="64" name="Line 25"/>
            <p:cNvSpPr>
              <a:spLocks noChangeShapeType="1"/>
            </p:cNvSpPr>
            <p:nvPr/>
          </p:nvSpPr>
          <p:spPr bwMode="auto">
            <a:xfrm flipH="1">
              <a:off x="1043009" y="1865323"/>
              <a:ext cx="1587" cy="298979"/>
            </a:xfrm>
            <a:prstGeom prst="line">
              <a:avLst/>
            </a:prstGeom>
            <a:noFill/>
            <a:ln w="12700">
              <a:solidFill>
                <a:schemeClr val="accent6"/>
              </a:solidFill>
              <a:round/>
              <a:headEnd/>
              <a:tailEnd type="triangle" w="med" len="med"/>
            </a:ln>
          </p:spPr>
          <p:txBody>
            <a:bodyPr/>
            <a:lstStyle/>
            <a:p>
              <a:pPr fontAlgn="auto">
                <a:spcBef>
                  <a:spcPts val="0"/>
                </a:spcBef>
                <a:spcAft>
                  <a:spcPts val="0"/>
                </a:spcAft>
                <a:defRPr/>
              </a:pPr>
              <a:endParaRPr kumimoji="0" lang="zh-TW" altLang="en-US">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95499312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204942" y="53164"/>
            <a:ext cx="4781728" cy="757435"/>
          </a:xfrm>
          <a:effectLst/>
        </p:spPr>
        <p:txBody>
          <a:bodyPr anchor="ctr">
            <a:noAutofit/>
          </a:bodyPr>
          <a:lstStyle/>
          <a:p>
            <a:pPr>
              <a:lnSpc>
                <a:spcPts val="7500"/>
              </a:lnSpc>
            </a:pP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商標之申請</a:t>
            </a:r>
            <a:endParaRPr lang="zh-TW" altLang="en-US" sz="36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sp>
        <p:nvSpPr>
          <p:cNvPr id="4" name="Rectangle 3"/>
          <p:cNvSpPr txBox="1">
            <a:spLocks noChangeArrowheads="1"/>
          </p:cNvSpPr>
          <p:nvPr/>
        </p:nvSpPr>
        <p:spPr bwMode="auto">
          <a:xfrm>
            <a:off x="643660" y="1350529"/>
            <a:ext cx="7848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0" fontAlgn="base" hangingPunct="0">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eaLnBrk="0" fontAlgn="base" hangingPunct="0">
              <a:spcBef>
                <a:spcPct val="0"/>
              </a:spcBef>
              <a:spcAft>
                <a:spcPct val="40000"/>
              </a:spcAft>
              <a:buChar char="–"/>
              <a:defRPr sz="2800">
                <a:solidFill>
                  <a:schemeClr val="tx1"/>
                </a:solidFill>
                <a:latin typeface="+mn-lt"/>
                <a:cs typeface="+mn-cs"/>
              </a:defRPr>
            </a:lvl2pPr>
            <a:lvl3pPr marL="720725" indent="-274638" algn="l" rtl="0" eaLnBrk="0" fontAlgn="base" hangingPunct="0">
              <a:spcBef>
                <a:spcPct val="0"/>
              </a:spcBef>
              <a:spcAft>
                <a:spcPct val="40000"/>
              </a:spcAft>
              <a:buChar char="•"/>
              <a:defRPr sz="2400">
                <a:solidFill>
                  <a:schemeClr val="tx1"/>
                </a:solidFill>
                <a:latin typeface="+mn-lt"/>
                <a:cs typeface="+mn-cs"/>
              </a:defRPr>
            </a:lvl3pPr>
            <a:lvl4pPr marL="987425" indent="-265113" algn="l" rtl="0" eaLnBrk="0" fontAlgn="base" hangingPunct="0">
              <a:spcBef>
                <a:spcPct val="0"/>
              </a:spcBef>
              <a:spcAft>
                <a:spcPct val="40000"/>
              </a:spcAft>
              <a:buChar char="–"/>
              <a:defRPr sz="2000">
                <a:solidFill>
                  <a:schemeClr val="tx1"/>
                </a:solidFill>
                <a:latin typeface="+mn-lt"/>
                <a:cs typeface="+mn-cs"/>
              </a:defRPr>
            </a:lvl4pPr>
            <a:lvl5pPr marL="1254125" indent="-265113" algn="l" rtl="0" eaLnBrk="0" fontAlgn="base" hangingPunct="0">
              <a:spcBef>
                <a:spcPct val="0"/>
              </a:spcBef>
              <a:spcAft>
                <a:spcPct val="40000"/>
              </a:spcAft>
              <a:buChar char="»"/>
              <a:defRPr sz="2000">
                <a:solidFill>
                  <a:schemeClr val="tx1"/>
                </a:solidFill>
                <a:latin typeface="+mn-lt"/>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a:lstStyle>
          <a:p>
            <a:r>
              <a:rPr lang="zh-TW" altLang="zh-TW" sz="1800" dirty="0">
                <a:latin typeface="微軟正黑體" panose="020B0604030504040204" pitchFamily="34" charset="-120"/>
                <a:ea typeface="微軟正黑體" panose="020B0604030504040204" pitchFamily="34" charset="-120"/>
                <a:cs typeface="Arial" pitchFamily="34" charset="0"/>
              </a:rPr>
              <a:t>申請商標註冊，應備具申請書，載明申請人、商標圖樣及指定使用之商品或服務，向商標專責機關申請</a:t>
            </a:r>
            <a:r>
              <a:rPr lang="zh-TW" altLang="zh-TW" sz="1800" dirty="0" smtClean="0">
                <a:latin typeface="微軟正黑體" panose="020B0604030504040204" pitchFamily="34" charset="-120"/>
                <a:ea typeface="微軟正黑體" panose="020B0604030504040204" pitchFamily="34" charset="-120"/>
                <a:cs typeface="Arial" pitchFamily="34" charset="0"/>
              </a:rPr>
              <a:t>之</a:t>
            </a:r>
            <a:r>
              <a:rPr lang="zh-TW" altLang="en-US" sz="1800" dirty="0">
                <a:latin typeface="微軟正黑體" panose="020B0604030504040204" pitchFamily="34" charset="-120"/>
                <a:ea typeface="微軟正黑體" panose="020B0604030504040204" pitchFamily="34" charset="-120"/>
                <a:cs typeface="Arial" pitchFamily="34" charset="0"/>
              </a:rPr>
              <a:t>。 </a:t>
            </a:r>
            <a:endParaRPr lang="en-US" altLang="zh-TW" sz="1800" dirty="0">
              <a:latin typeface="微軟正黑體" panose="020B0604030504040204" pitchFamily="34" charset="-120"/>
              <a:ea typeface="微軟正黑體" panose="020B0604030504040204" pitchFamily="34" charset="-120"/>
              <a:cs typeface="Arial" pitchFamily="34" charset="0"/>
            </a:endParaRPr>
          </a:p>
          <a:p>
            <a:pPr marL="0" indent="0">
              <a:buNone/>
            </a:pPr>
            <a:endParaRPr lang="en-US" altLang="zh-TW" sz="1800" dirty="0">
              <a:latin typeface="微軟正黑體" panose="020B0604030504040204" pitchFamily="34" charset="-120"/>
              <a:ea typeface="微軟正黑體" panose="020B0604030504040204" pitchFamily="34" charset="-120"/>
              <a:cs typeface="Arial" pitchFamily="34" charset="0"/>
            </a:endParaRPr>
          </a:p>
          <a:p>
            <a:r>
              <a:rPr lang="zh-TW" altLang="zh-TW" sz="1800" dirty="0">
                <a:latin typeface="微軟正黑體" panose="020B0604030504040204" pitchFamily="34" charset="-120"/>
                <a:ea typeface="微軟正黑體" panose="020B0604030504040204" pitchFamily="34" charset="-120"/>
                <a:cs typeface="Arial" pitchFamily="34" charset="0"/>
              </a:rPr>
              <a:t>商標圖樣應以清楚、明確、完整、客觀、持久及易於理解之方式呈現</a:t>
            </a:r>
            <a:r>
              <a:rPr lang="zh-TW" altLang="en-US" sz="1800" dirty="0">
                <a:latin typeface="微軟正黑體" panose="020B0604030504040204" pitchFamily="34" charset="-120"/>
                <a:ea typeface="微軟正黑體" panose="020B0604030504040204" pitchFamily="34" charset="-120"/>
                <a:cs typeface="Arial" pitchFamily="34" charset="0"/>
              </a:rPr>
              <a:t> 。 </a:t>
            </a:r>
            <a:endParaRPr lang="en-US" altLang="zh-TW" sz="1800" dirty="0">
              <a:latin typeface="微軟正黑體" panose="020B0604030504040204" pitchFamily="34" charset="-120"/>
              <a:ea typeface="微軟正黑體" panose="020B0604030504040204" pitchFamily="34" charset="-120"/>
              <a:cs typeface="Arial" pitchFamily="34" charset="0"/>
            </a:endParaRPr>
          </a:p>
          <a:p>
            <a:endParaRPr lang="zh-TW" altLang="en-US" sz="1800" dirty="0">
              <a:latin typeface="微軟正黑體" panose="020B0604030504040204" pitchFamily="34" charset="-120"/>
              <a:ea typeface="微軟正黑體" panose="020B0604030504040204" pitchFamily="34" charset="-120"/>
              <a:cs typeface="Arial" pitchFamily="34" charset="0"/>
            </a:endParaRPr>
          </a:p>
          <a:p>
            <a:r>
              <a:rPr lang="zh-TW" altLang="en-US" sz="26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申請人得以一商標註冊申請案，指定使用於二個以上類別之商品或服務 </a:t>
            </a:r>
            <a:r>
              <a:rPr lang="en-US" altLang="zh-TW" sz="26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a:t>
            </a:r>
            <a:r>
              <a:rPr lang="zh-TW" altLang="en-US" sz="26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一案多類別</a:t>
            </a:r>
            <a:r>
              <a:rPr lang="en-US" altLang="zh-TW" sz="26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a:t>
            </a:r>
            <a:r>
              <a:rPr lang="zh-TW" altLang="en-US" sz="26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 。</a:t>
            </a:r>
            <a:endParaRPr lang="en-US" altLang="zh-TW" sz="26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a:p>
            <a:endParaRPr lang="zh-TW" altLang="en-US" sz="1800" dirty="0">
              <a:latin typeface="微軟正黑體" panose="020B0604030504040204" pitchFamily="34" charset="-120"/>
              <a:ea typeface="微軟正黑體" panose="020B0604030504040204" pitchFamily="34" charset="-120"/>
              <a:cs typeface="Arial" pitchFamily="34" charset="0"/>
            </a:endParaRPr>
          </a:p>
          <a:p>
            <a:r>
              <a:rPr lang="zh-TW" altLang="en-US" sz="1800" dirty="0">
                <a:latin typeface="微軟正黑體" panose="020B0604030504040204" pitchFamily="34" charset="-120"/>
                <a:ea typeface="微軟正黑體" panose="020B0604030504040204" pitchFamily="34" charset="-120"/>
                <a:cs typeface="Arial" pitchFamily="34" charset="0"/>
              </a:rPr>
              <a:t>商品或服務之分類，於本法施行細則定之。 </a:t>
            </a:r>
            <a:endParaRPr lang="en-US" altLang="zh-TW" sz="1800" dirty="0" smtClean="0">
              <a:latin typeface="微軟正黑體" panose="020B0604030504040204" pitchFamily="34" charset="-120"/>
              <a:ea typeface="微軟正黑體" panose="020B0604030504040204" pitchFamily="34" charset="-120"/>
              <a:cs typeface="Arial" pitchFamily="34" charset="0"/>
            </a:endParaRPr>
          </a:p>
          <a:p>
            <a:endParaRPr lang="zh-TW" altLang="en-US" sz="1800" dirty="0">
              <a:latin typeface="微軟正黑體" panose="020B0604030504040204" pitchFamily="34" charset="-120"/>
              <a:ea typeface="微軟正黑體" panose="020B0604030504040204" pitchFamily="34" charset="-120"/>
              <a:cs typeface="Arial" pitchFamily="34" charset="0"/>
            </a:endParaRPr>
          </a:p>
          <a:p>
            <a:r>
              <a:rPr lang="zh-TW" altLang="en-US" sz="1800" dirty="0">
                <a:latin typeface="微軟正黑體" panose="020B0604030504040204" pitchFamily="34" charset="-120"/>
                <a:ea typeface="微軟正黑體" panose="020B0604030504040204" pitchFamily="34" charset="-120"/>
                <a:cs typeface="Arial" pitchFamily="34" charset="0"/>
              </a:rPr>
              <a:t>類似商品或服務之認定，不受前項商品或服務分類之</a:t>
            </a:r>
            <a:r>
              <a:rPr lang="zh-TW" altLang="en-US" sz="1800" dirty="0" smtClean="0">
                <a:latin typeface="微軟正黑體" panose="020B0604030504040204" pitchFamily="34" charset="-120"/>
                <a:ea typeface="微軟正黑體" panose="020B0604030504040204" pitchFamily="34" charset="-120"/>
                <a:cs typeface="Arial" pitchFamily="34" charset="0"/>
              </a:rPr>
              <a:t>限制</a:t>
            </a:r>
            <a:r>
              <a:rPr lang="zh-TW" altLang="en-US" sz="1800" dirty="0">
                <a:latin typeface="微軟正黑體" panose="020B0604030504040204" pitchFamily="34" charset="-120"/>
                <a:ea typeface="微軟正黑體" panose="020B0604030504040204" pitchFamily="34" charset="-120"/>
                <a:cs typeface="Arial" pitchFamily="34" charset="0"/>
              </a:rPr>
              <a:t>。 </a:t>
            </a:r>
            <a:endParaRPr lang="en-US" altLang="zh-TW" sz="1800" dirty="0">
              <a:latin typeface="微軟正黑體" panose="020B0604030504040204" pitchFamily="34" charset="-120"/>
              <a:ea typeface="微軟正黑體" panose="020B0604030504040204" pitchFamily="34" charset="-120"/>
              <a:cs typeface="Arial" pitchFamily="34" charset="0"/>
            </a:endParaRPr>
          </a:p>
          <a:p>
            <a:endParaRPr lang="zh-TW" altLang="en-US" sz="1800" dirty="0">
              <a:latin typeface="微軟正黑體" panose="020B0604030504040204" pitchFamily="34" charset="-120"/>
              <a:ea typeface="微軟正黑體" panose="020B0604030504040204" pitchFamily="34" charset="-120"/>
              <a:cs typeface="Arial" pitchFamily="34" charset="0"/>
            </a:endParaRPr>
          </a:p>
        </p:txBody>
      </p:sp>
    </p:spTree>
    <p:extLst>
      <p:ext uri="{BB962C8B-B14F-4D97-AF65-F5344CB8AC3E}">
        <p14:creationId xmlns:p14="http://schemas.microsoft.com/office/powerpoint/2010/main" val="3533919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形箭號 28"/>
          <p:cNvSpPr/>
          <p:nvPr/>
        </p:nvSpPr>
        <p:spPr bwMode="auto">
          <a:xfrm>
            <a:off x="2422434" y="3491894"/>
            <a:ext cx="1895578" cy="358775"/>
          </a:xfrm>
          <a:prstGeom prst="chevron">
            <a:avLst/>
          </a:prstGeom>
          <a:solidFill>
            <a:schemeClr val="accent1">
              <a:lumMod val="75000"/>
            </a:schemeClr>
          </a:solidFill>
          <a:ln w="12700">
            <a:noFill/>
            <a:round/>
            <a:headEnd/>
            <a:tailEnd/>
          </a:ln>
          <a:effectLst>
            <a:outerShdw blurRad="50800" dist="38100" dir="5400000" algn="t" rotWithShape="0">
              <a:prstClr val="black">
                <a:alpha val="40000"/>
              </a:prstClr>
            </a:outerShdw>
          </a:effectLst>
        </p:spPr>
        <p:txBody>
          <a:bodyPr tIns="72000" bIns="90000" anchor="ctr"/>
          <a:lstStyle/>
          <a:p>
            <a:pPr algn="ctr">
              <a:defRPr/>
            </a:pP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p:txBody>
      </p:sp>
      <p:sp>
        <p:nvSpPr>
          <p:cNvPr id="6" name="標題 1"/>
          <p:cNvSpPr>
            <a:spLocks noGrp="1"/>
          </p:cNvSpPr>
          <p:nvPr>
            <p:ph type="title"/>
          </p:nvPr>
        </p:nvSpPr>
        <p:spPr>
          <a:xfrm>
            <a:off x="204942" y="53164"/>
            <a:ext cx="4781728" cy="757435"/>
          </a:xfrm>
          <a:effectLst/>
        </p:spPr>
        <p:txBody>
          <a:bodyPr anchor="ctr">
            <a:noAutofit/>
          </a:bodyPr>
          <a:lstStyle/>
          <a:p>
            <a:pPr>
              <a:lnSpc>
                <a:spcPts val="7500"/>
              </a:lnSpc>
            </a:pP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申請日之取得</a:t>
            </a:r>
          </a:p>
        </p:txBody>
      </p:sp>
      <p:pic>
        <p:nvPicPr>
          <p:cNvPr id="1026" name="Picture 2" descr="account, boss, man, office, person, use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069" y="2975562"/>
            <a:ext cx="1600105" cy="1600105"/>
          </a:xfrm>
          <a:prstGeom prst="rect">
            <a:avLst/>
          </a:prstGeom>
          <a:noFill/>
          <a:extLst>
            <a:ext uri="{909E8E84-426E-40DD-AFC4-6F175D3DCCD1}">
              <a14:hiddenFill xmlns:a14="http://schemas.microsoft.com/office/drawing/2010/main">
                <a:solidFill>
                  <a:srgbClr val="FFFFFF"/>
                </a:solidFill>
              </a14:hiddenFill>
            </a:ext>
          </a:extLst>
        </p:spPr>
      </p:pic>
      <p:sp>
        <p:nvSpPr>
          <p:cNvPr id="23" name="＞形箭號 22"/>
          <p:cNvSpPr/>
          <p:nvPr/>
        </p:nvSpPr>
        <p:spPr bwMode="auto">
          <a:xfrm>
            <a:off x="4349155" y="3484813"/>
            <a:ext cx="1965137" cy="358775"/>
          </a:xfrm>
          <a:prstGeom prst="chevron">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w="12700">
            <a:noFill/>
            <a:round/>
            <a:headEnd/>
            <a:tailEnd/>
          </a:ln>
          <a:effectLst>
            <a:outerShdw blurRad="50800" dist="38100" dir="5400000" algn="t" rotWithShape="0">
              <a:prstClr val="black">
                <a:alpha val="40000"/>
              </a:prstClr>
            </a:outerShdw>
          </a:effectLst>
        </p:spPr>
        <p:txBody>
          <a:bodyPr tIns="72000" bIns="90000" anchor="ctr"/>
          <a:lstStyle/>
          <a:p>
            <a:pPr algn="ctr">
              <a:defRPr/>
            </a:pPr>
            <a:endPar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p:txBody>
      </p:sp>
      <p:pic>
        <p:nvPicPr>
          <p:cNvPr id="1028" name="Picture 4" descr="building, offic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102" y="2624388"/>
            <a:ext cx="2302454" cy="2302454"/>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1168070" y="4695791"/>
            <a:ext cx="1390124" cy="707886"/>
          </a:xfrm>
          <a:prstGeom prst="rect">
            <a:avLst/>
          </a:prstGeom>
        </p:spPr>
        <p:txBody>
          <a:bodyPr wrap="none">
            <a:spAutoFit/>
          </a:bodyPr>
          <a:lstStyle/>
          <a:p>
            <a:pPr algn="ctr"/>
            <a:r>
              <a:rPr lang="zh-TW" altLang="en-US" b="1" dirty="0" smtClean="0">
                <a:latin typeface="微軟正黑體" panose="020B0604030504040204" pitchFamily="34" charset="-120"/>
                <a:ea typeface="微軟正黑體" panose="020B0604030504040204" pitchFamily="34" charset="-120"/>
              </a:rPr>
              <a:t>申請人</a:t>
            </a:r>
            <a:endParaRPr lang="en-US" altLang="zh-TW" b="1" dirty="0" smtClean="0">
              <a:latin typeface="微軟正黑體" panose="020B0604030504040204" pitchFamily="34" charset="-120"/>
              <a:ea typeface="微軟正黑體" panose="020B0604030504040204" pitchFamily="34" charset="-120"/>
            </a:endParaRPr>
          </a:p>
          <a:p>
            <a:pPr algn="ct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行為主體</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25" name="矩形 24"/>
          <p:cNvSpPr/>
          <p:nvPr/>
        </p:nvSpPr>
        <p:spPr>
          <a:xfrm>
            <a:off x="6245156" y="4683579"/>
            <a:ext cx="1467068" cy="707886"/>
          </a:xfrm>
          <a:prstGeom prst="rect">
            <a:avLst/>
          </a:prstGeom>
        </p:spPr>
        <p:txBody>
          <a:bodyPr wrap="none">
            <a:spAutoFit/>
          </a:bodyPr>
          <a:lstStyle/>
          <a:p>
            <a:pPr algn="ctr"/>
            <a:r>
              <a:rPr lang="zh-TW" altLang="en-US" b="1" dirty="0" smtClean="0">
                <a:latin typeface="微軟正黑體" panose="020B0604030504040204" pitchFamily="34" charset="-120"/>
                <a:ea typeface="微軟正黑體" panose="020B0604030504040204" pitchFamily="34" charset="-120"/>
              </a:rPr>
              <a:t>智慧財產局</a:t>
            </a:r>
            <a:endParaRPr lang="en-US" altLang="zh-TW" b="1" dirty="0" smtClean="0">
              <a:latin typeface="微軟正黑體" panose="020B0604030504040204" pitchFamily="34" charset="-120"/>
              <a:ea typeface="微軟正黑體" panose="020B0604030504040204" pitchFamily="34" charset="-120"/>
            </a:endParaRPr>
          </a:p>
          <a:p>
            <a:pPr algn="ct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主管機關</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26" name="矩形 25"/>
          <p:cNvSpPr/>
          <p:nvPr/>
        </p:nvSpPr>
        <p:spPr>
          <a:xfrm>
            <a:off x="3781287" y="2927178"/>
            <a:ext cx="1210588" cy="400110"/>
          </a:xfrm>
          <a:prstGeom prst="rect">
            <a:avLst/>
          </a:prstGeom>
        </p:spPr>
        <p:txBody>
          <a:bodyPr wrap="none">
            <a:sp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申請商標</a:t>
            </a:r>
            <a:endParaRPr lang="zh-TW" altLang="en-US" b="1" dirty="0">
              <a:solidFill>
                <a:srgbClr val="C00000"/>
              </a:solidFill>
            </a:endParaRPr>
          </a:p>
        </p:txBody>
      </p:sp>
      <p:pic>
        <p:nvPicPr>
          <p:cNvPr id="27" name="Picture 7" descr="滚动, 证书, 色带, 奖, 学位, 书法, 高级文凭, 文档, 纸"/>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4007576" y="3334365"/>
            <a:ext cx="737751" cy="783019"/>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圖說文字 29"/>
          <p:cNvSpPr/>
          <p:nvPr/>
        </p:nvSpPr>
        <p:spPr>
          <a:xfrm rot="10800000" flipH="1" flipV="1">
            <a:off x="3011815" y="1752598"/>
            <a:ext cx="3071287" cy="978471"/>
          </a:xfrm>
          <a:prstGeom prst="wedgeRectCallout">
            <a:avLst>
              <a:gd name="adj1" fmla="val -6173"/>
              <a:gd name="adj2" fmla="val 72590"/>
            </a:avLst>
          </a:prstGeom>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zh-TW" altLang="en-US" b="1" dirty="0">
                <a:solidFill>
                  <a:schemeClr val="bg1"/>
                </a:solidFill>
                <a:latin typeface="微軟正黑體" pitchFamily="34" charset="-120"/>
                <a:ea typeface="微軟正黑體" pitchFamily="34" charset="-120"/>
              </a:rPr>
              <a:t>申請書載明</a:t>
            </a:r>
            <a:r>
              <a:rPr lang="zh-TW" altLang="en-US" b="1" dirty="0">
                <a:solidFill>
                  <a:srgbClr val="FFFF00"/>
                </a:solidFill>
                <a:latin typeface="微軟正黑體" pitchFamily="34" charset="-120"/>
                <a:ea typeface="微軟正黑體" pitchFamily="34" charset="-120"/>
              </a:rPr>
              <a:t>申請人、商標圖樣</a:t>
            </a:r>
            <a:r>
              <a:rPr lang="zh-TW" altLang="en-US" b="1" dirty="0">
                <a:solidFill>
                  <a:schemeClr val="bg1"/>
                </a:solidFill>
                <a:latin typeface="微軟正黑體" pitchFamily="34" charset="-120"/>
                <a:ea typeface="微軟正黑體" pitchFamily="34" charset="-120"/>
              </a:rPr>
              <a:t>及</a:t>
            </a:r>
            <a:r>
              <a:rPr lang="zh-TW" altLang="en-US" b="1" dirty="0">
                <a:solidFill>
                  <a:srgbClr val="FFFF00"/>
                </a:solidFill>
                <a:latin typeface="微軟正黑體" pitchFamily="34" charset="-120"/>
                <a:ea typeface="微軟正黑體" pitchFamily="34" charset="-120"/>
              </a:rPr>
              <a:t>指定商品或</a:t>
            </a:r>
            <a:r>
              <a:rPr lang="zh-TW" altLang="en-US" b="1" dirty="0" smtClean="0">
                <a:solidFill>
                  <a:srgbClr val="FFFF00"/>
                </a:solidFill>
                <a:latin typeface="微軟正黑體" pitchFamily="34" charset="-120"/>
                <a:ea typeface="微軟正黑體" pitchFamily="34" charset="-120"/>
              </a:rPr>
              <a:t>服務</a:t>
            </a:r>
            <a:endParaRPr lang="zh-TW" altLang="en-US" b="1" dirty="0">
              <a:solidFill>
                <a:srgbClr val="FFFF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50031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537454" y="-9182"/>
            <a:ext cx="4781728" cy="757435"/>
          </a:xfrm>
          <a:effectLst/>
        </p:spPr>
        <p:txBody>
          <a:bodyPr anchor="ctr">
            <a:noAutofit/>
          </a:bodyPr>
          <a:lstStyle/>
          <a:p>
            <a:pPr>
              <a:lnSpc>
                <a:spcPts val="7500"/>
              </a:lnSpc>
            </a:pP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商標註冊消極要件</a:t>
            </a:r>
            <a:endParaRPr lang="zh-TW" altLang="en-US" sz="36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grpSp>
        <p:nvGrpSpPr>
          <p:cNvPr id="5" name="Gruppieren 224"/>
          <p:cNvGrpSpPr>
            <a:grpSpLocks/>
          </p:cNvGrpSpPr>
          <p:nvPr/>
        </p:nvGrpSpPr>
        <p:grpSpPr bwMode="auto">
          <a:xfrm>
            <a:off x="1038629" y="1090984"/>
            <a:ext cx="1533658" cy="1443309"/>
            <a:chOff x="4369142" y="3629025"/>
            <a:chExt cx="1998639" cy="1959784"/>
          </a:xfrm>
        </p:grpSpPr>
        <p:pic>
          <p:nvPicPr>
            <p:cNvPr id="7" name="Grafik 223" descr="Hintergrund button.png"/>
            <p:cNvPicPr>
              <a:picLocks noChangeAspect="1"/>
            </p:cNvPicPr>
            <p:nvPr/>
          </p:nvPicPr>
          <p:blipFill>
            <a:blip r:embed="rId3"/>
            <a:stretch>
              <a:fillRect/>
            </a:stretch>
          </p:blipFill>
          <p:spPr>
            <a:xfrm>
              <a:off x="4385017" y="3629025"/>
              <a:ext cx="1974826" cy="1959784"/>
            </a:xfrm>
            <a:prstGeom prst="rect">
              <a:avLst/>
            </a:prstGeom>
            <a:ln>
              <a:noFill/>
            </a:ln>
            <a:effectLst>
              <a:outerShdw blurRad="190500" algn="tl" rotWithShape="0">
                <a:srgbClr val="000000">
                  <a:alpha val="70000"/>
                </a:srgbClr>
              </a:outerShdw>
            </a:effectLst>
          </p:spPr>
        </p:pic>
        <p:sp>
          <p:nvSpPr>
            <p:cNvPr id="8" name="Freeform 165"/>
            <p:cNvSpPr>
              <a:spLocks/>
            </p:cNvSpPr>
            <p:nvPr/>
          </p:nvSpPr>
          <p:spPr bwMode="auto">
            <a:xfrm rot="20704251">
              <a:off x="4650127" y="4762050"/>
              <a:ext cx="1717654" cy="660138"/>
            </a:xfrm>
            <a:custGeom>
              <a:avLst/>
              <a:gdLst/>
              <a:ahLst/>
              <a:cxnLst>
                <a:cxn ang="0">
                  <a:pos x="1683" y="7"/>
                </a:cxn>
                <a:cxn ang="0">
                  <a:pos x="1673" y="44"/>
                </a:cxn>
                <a:cxn ang="0">
                  <a:pos x="1660" y="82"/>
                </a:cxn>
                <a:cxn ang="0">
                  <a:pos x="1636" y="141"/>
                </a:cxn>
                <a:cxn ang="0">
                  <a:pos x="1615" y="184"/>
                </a:cxn>
                <a:cxn ang="0">
                  <a:pos x="1602" y="208"/>
                </a:cxn>
                <a:cxn ang="0">
                  <a:pos x="1494" y="360"/>
                </a:cxn>
                <a:cxn ang="0">
                  <a:pos x="1472" y="383"/>
                </a:cxn>
                <a:cxn ang="0">
                  <a:pos x="1445" y="411"/>
                </a:cxn>
                <a:cxn ang="0">
                  <a:pos x="1412" y="441"/>
                </a:cxn>
                <a:cxn ang="0">
                  <a:pos x="1380" y="467"/>
                </a:cxn>
                <a:cxn ang="0">
                  <a:pos x="1355" y="486"/>
                </a:cxn>
                <a:cxn ang="0">
                  <a:pos x="1312" y="516"/>
                </a:cxn>
                <a:cxn ang="0">
                  <a:pos x="1276" y="538"/>
                </a:cxn>
                <a:cxn ang="0">
                  <a:pos x="1229" y="562"/>
                </a:cxn>
                <a:cxn ang="0">
                  <a:pos x="1178" y="586"/>
                </a:cxn>
                <a:cxn ang="0">
                  <a:pos x="1152" y="596"/>
                </a:cxn>
                <a:cxn ang="0">
                  <a:pos x="1112" y="610"/>
                </a:cxn>
                <a:cxn ang="0">
                  <a:pos x="1059" y="626"/>
                </a:cxn>
                <a:cxn ang="0">
                  <a:pos x="997" y="639"/>
                </a:cxn>
                <a:cxn ang="0">
                  <a:pos x="967" y="644"/>
                </a:cxn>
                <a:cxn ang="0">
                  <a:pos x="854" y="653"/>
                </a:cxn>
                <a:cxn ang="0">
                  <a:pos x="819" y="653"/>
                </a:cxn>
                <a:cxn ang="0">
                  <a:pos x="710" y="643"/>
                </a:cxn>
                <a:cxn ang="0">
                  <a:pos x="681" y="638"/>
                </a:cxn>
                <a:cxn ang="0">
                  <a:pos x="594" y="617"/>
                </a:cxn>
                <a:cxn ang="0">
                  <a:pos x="554" y="604"/>
                </a:cxn>
                <a:cxn ang="0">
                  <a:pos x="524" y="592"/>
                </a:cxn>
                <a:cxn ang="0">
                  <a:pos x="495" y="580"/>
                </a:cxn>
                <a:cxn ang="0">
                  <a:pos x="447" y="558"/>
                </a:cxn>
                <a:cxn ang="0">
                  <a:pos x="389" y="525"/>
                </a:cxn>
                <a:cxn ang="0">
                  <a:pos x="357" y="504"/>
                </a:cxn>
                <a:cxn ang="0">
                  <a:pos x="322" y="480"/>
                </a:cxn>
                <a:cxn ang="0">
                  <a:pos x="298" y="461"/>
                </a:cxn>
                <a:cxn ang="0">
                  <a:pos x="252" y="422"/>
                </a:cxn>
                <a:cxn ang="0">
                  <a:pos x="235" y="405"/>
                </a:cxn>
                <a:cxn ang="0">
                  <a:pos x="207" y="376"/>
                </a:cxn>
                <a:cxn ang="0">
                  <a:pos x="176" y="342"/>
                </a:cxn>
                <a:cxn ang="0">
                  <a:pos x="79" y="200"/>
                </a:cxn>
                <a:cxn ang="0">
                  <a:pos x="63" y="168"/>
                </a:cxn>
                <a:cxn ang="0">
                  <a:pos x="46" y="133"/>
                </a:cxn>
                <a:cxn ang="0">
                  <a:pos x="22" y="72"/>
                </a:cxn>
                <a:cxn ang="0">
                  <a:pos x="5" y="17"/>
                </a:cxn>
                <a:cxn ang="0">
                  <a:pos x="0" y="0"/>
                </a:cxn>
              </a:cxnLst>
              <a:rect l="0" t="0" r="r" b="b"/>
              <a:pathLst>
                <a:path w="1685" h="653">
                  <a:moveTo>
                    <a:pt x="0" y="0"/>
                  </a:moveTo>
                  <a:cubicBezTo>
                    <a:pt x="1685" y="0"/>
                    <a:pt x="1685" y="0"/>
                    <a:pt x="1685" y="0"/>
                  </a:cubicBezTo>
                  <a:cubicBezTo>
                    <a:pt x="1685" y="2"/>
                    <a:pt x="1684" y="5"/>
                    <a:pt x="1683" y="7"/>
                  </a:cubicBezTo>
                  <a:cubicBezTo>
                    <a:pt x="1683" y="7"/>
                    <a:pt x="1683" y="8"/>
                    <a:pt x="1683" y="9"/>
                  </a:cubicBezTo>
                  <a:cubicBezTo>
                    <a:pt x="1682" y="12"/>
                    <a:pt x="1681" y="15"/>
                    <a:pt x="1681" y="17"/>
                  </a:cubicBezTo>
                  <a:cubicBezTo>
                    <a:pt x="1678" y="26"/>
                    <a:pt x="1675" y="35"/>
                    <a:pt x="1673" y="44"/>
                  </a:cubicBezTo>
                  <a:cubicBezTo>
                    <a:pt x="1671" y="50"/>
                    <a:pt x="1669" y="56"/>
                    <a:pt x="1667" y="62"/>
                  </a:cubicBezTo>
                  <a:cubicBezTo>
                    <a:pt x="1666" y="65"/>
                    <a:pt x="1665" y="69"/>
                    <a:pt x="1663" y="72"/>
                  </a:cubicBezTo>
                  <a:cubicBezTo>
                    <a:pt x="1662" y="75"/>
                    <a:pt x="1661" y="79"/>
                    <a:pt x="1660" y="82"/>
                  </a:cubicBezTo>
                  <a:cubicBezTo>
                    <a:pt x="1659" y="85"/>
                    <a:pt x="1658" y="87"/>
                    <a:pt x="1657" y="90"/>
                  </a:cubicBezTo>
                  <a:cubicBezTo>
                    <a:pt x="1651" y="104"/>
                    <a:pt x="1645" y="119"/>
                    <a:pt x="1639" y="133"/>
                  </a:cubicBezTo>
                  <a:cubicBezTo>
                    <a:pt x="1638" y="136"/>
                    <a:pt x="1637" y="138"/>
                    <a:pt x="1636" y="141"/>
                  </a:cubicBezTo>
                  <a:cubicBezTo>
                    <a:pt x="1634" y="145"/>
                    <a:pt x="1632" y="148"/>
                    <a:pt x="1630" y="152"/>
                  </a:cubicBezTo>
                  <a:cubicBezTo>
                    <a:pt x="1628" y="158"/>
                    <a:pt x="1625" y="163"/>
                    <a:pt x="1623" y="168"/>
                  </a:cubicBezTo>
                  <a:cubicBezTo>
                    <a:pt x="1620" y="174"/>
                    <a:pt x="1617" y="179"/>
                    <a:pt x="1615" y="184"/>
                  </a:cubicBezTo>
                  <a:cubicBezTo>
                    <a:pt x="1613" y="187"/>
                    <a:pt x="1612" y="189"/>
                    <a:pt x="1611" y="191"/>
                  </a:cubicBezTo>
                  <a:cubicBezTo>
                    <a:pt x="1609" y="194"/>
                    <a:pt x="1608" y="197"/>
                    <a:pt x="1606" y="200"/>
                  </a:cubicBezTo>
                  <a:cubicBezTo>
                    <a:pt x="1605" y="202"/>
                    <a:pt x="1603" y="205"/>
                    <a:pt x="1602" y="208"/>
                  </a:cubicBezTo>
                  <a:cubicBezTo>
                    <a:pt x="1576" y="253"/>
                    <a:pt x="1547" y="296"/>
                    <a:pt x="1514" y="336"/>
                  </a:cubicBezTo>
                  <a:cubicBezTo>
                    <a:pt x="1512" y="338"/>
                    <a:pt x="1511" y="340"/>
                    <a:pt x="1509" y="342"/>
                  </a:cubicBezTo>
                  <a:cubicBezTo>
                    <a:pt x="1504" y="348"/>
                    <a:pt x="1499" y="354"/>
                    <a:pt x="1494" y="360"/>
                  </a:cubicBezTo>
                  <a:cubicBezTo>
                    <a:pt x="1492" y="362"/>
                    <a:pt x="1490" y="365"/>
                    <a:pt x="1488" y="367"/>
                  </a:cubicBezTo>
                  <a:cubicBezTo>
                    <a:pt x="1485" y="370"/>
                    <a:pt x="1482" y="373"/>
                    <a:pt x="1479" y="376"/>
                  </a:cubicBezTo>
                  <a:cubicBezTo>
                    <a:pt x="1477" y="378"/>
                    <a:pt x="1475" y="381"/>
                    <a:pt x="1472" y="383"/>
                  </a:cubicBezTo>
                  <a:cubicBezTo>
                    <a:pt x="1467" y="388"/>
                    <a:pt x="1462" y="394"/>
                    <a:pt x="1457" y="399"/>
                  </a:cubicBezTo>
                  <a:cubicBezTo>
                    <a:pt x="1455" y="401"/>
                    <a:pt x="1453" y="403"/>
                    <a:pt x="1450" y="405"/>
                  </a:cubicBezTo>
                  <a:cubicBezTo>
                    <a:pt x="1449" y="407"/>
                    <a:pt x="1447" y="409"/>
                    <a:pt x="1445" y="411"/>
                  </a:cubicBezTo>
                  <a:cubicBezTo>
                    <a:pt x="1443" y="412"/>
                    <a:pt x="1441" y="414"/>
                    <a:pt x="1440" y="416"/>
                  </a:cubicBezTo>
                  <a:cubicBezTo>
                    <a:pt x="1438" y="418"/>
                    <a:pt x="1436" y="420"/>
                    <a:pt x="1433" y="422"/>
                  </a:cubicBezTo>
                  <a:cubicBezTo>
                    <a:pt x="1426" y="428"/>
                    <a:pt x="1419" y="434"/>
                    <a:pt x="1412" y="441"/>
                  </a:cubicBezTo>
                  <a:cubicBezTo>
                    <a:pt x="1407" y="445"/>
                    <a:pt x="1402" y="449"/>
                    <a:pt x="1397" y="454"/>
                  </a:cubicBezTo>
                  <a:cubicBezTo>
                    <a:pt x="1394" y="456"/>
                    <a:pt x="1391" y="458"/>
                    <a:pt x="1388" y="461"/>
                  </a:cubicBezTo>
                  <a:cubicBezTo>
                    <a:pt x="1385" y="463"/>
                    <a:pt x="1383" y="465"/>
                    <a:pt x="1380" y="467"/>
                  </a:cubicBezTo>
                  <a:cubicBezTo>
                    <a:pt x="1376" y="470"/>
                    <a:pt x="1373" y="473"/>
                    <a:pt x="1369" y="475"/>
                  </a:cubicBezTo>
                  <a:cubicBezTo>
                    <a:pt x="1367" y="477"/>
                    <a:pt x="1365" y="478"/>
                    <a:pt x="1363" y="480"/>
                  </a:cubicBezTo>
                  <a:cubicBezTo>
                    <a:pt x="1360" y="482"/>
                    <a:pt x="1358" y="484"/>
                    <a:pt x="1355" y="486"/>
                  </a:cubicBezTo>
                  <a:cubicBezTo>
                    <a:pt x="1352" y="488"/>
                    <a:pt x="1350" y="490"/>
                    <a:pt x="1348" y="491"/>
                  </a:cubicBezTo>
                  <a:cubicBezTo>
                    <a:pt x="1342" y="496"/>
                    <a:pt x="1335" y="500"/>
                    <a:pt x="1329" y="504"/>
                  </a:cubicBezTo>
                  <a:cubicBezTo>
                    <a:pt x="1323" y="508"/>
                    <a:pt x="1317" y="512"/>
                    <a:pt x="1312" y="516"/>
                  </a:cubicBezTo>
                  <a:cubicBezTo>
                    <a:pt x="1309" y="518"/>
                    <a:pt x="1306" y="520"/>
                    <a:pt x="1303" y="521"/>
                  </a:cubicBezTo>
                  <a:cubicBezTo>
                    <a:pt x="1301" y="523"/>
                    <a:pt x="1298" y="524"/>
                    <a:pt x="1296" y="525"/>
                  </a:cubicBezTo>
                  <a:cubicBezTo>
                    <a:pt x="1290" y="530"/>
                    <a:pt x="1283" y="534"/>
                    <a:pt x="1276" y="538"/>
                  </a:cubicBezTo>
                  <a:cubicBezTo>
                    <a:pt x="1273" y="539"/>
                    <a:pt x="1270" y="541"/>
                    <a:pt x="1267" y="543"/>
                  </a:cubicBezTo>
                  <a:cubicBezTo>
                    <a:pt x="1257" y="548"/>
                    <a:pt x="1248" y="553"/>
                    <a:pt x="1238" y="558"/>
                  </a:cubicBezTo>
                  <a:cubicBezTo>
                    <a:pt x="1235" y="559"/>
                    <a:pt x="1232" y="561"/>
                    <a:pt x="1229" y="562"/>
                  </a:cubicBezTo>
                  <a:cubicBezTo>
                    <a:pt x="1223" y="566"/>
                    <a:pt x="1217" y="569"/>
                    <a:pt x="1210" y="572"/>
                  </a:cubicBezTo>
                  <a:cubicBezTo>
                    <a:pt x="1204" y="575"/>
                    <a:pt x="1198" y="577"/>
                    <a:pt x="1191" y="580"/>
                  </a:cubicBezTo>
                  <a:cubicBezTo>
                    <a:pt x="1187" y="582"/>
                    <a:pt x="1182" y="584"/>
                    <a:pt x="1178" y="586"/>
                  </a:cubicBezTo>
                  <a:cubicBezTo>
                    <a:pt x="1176" y="587"/>
                    <a:pt x="1174" y="588"/>
                    <a:pt x="1172" y="589"/>
                  </a:cubicBezTo>
                  <a:cubicBezTo>
                    <a:pt x="1168" y="590"/>
                    <a:pt x="1165" y="591"/>
                    <a:pt x="1162" y="592"/>
                  </a:cubicBezTo>
                  <a:cubicBezTo>
                    <a:pt x="1158" y="594"/>
                    <a:pt x="1155" y="595"/>
                    <a:pt x="1152" y="596"/>
                  </a:cubicBezTo>
                  <a:cubicBezTo>
                    <a:pt x="1148" y="598"/>
                    <a:pt x="1145" y="599"/>
                    <a:pt x="1142" y="600"/>
                  </a:cubicBezTo>
                  <a:cubicBezTo>
                    <a:pt x="1139" y="601"/>
                    <a:pt x="1135" y="602"/>
                    <a:pt x="1132" y="604"/>
                  </a:cubicBezTo>
                  <a:cubicBezTo>
                    <a:pt x="1125" y="606"/>
                    <a:pt x="1118" y="608"/>
                    <a:pt x="1112" y="610"/>
                  </a:cubicBezTo>
                  <a:cubicBezTo>
                    <a:pt x="1108" y="612"/>
                    <a:pt x="1105" y="613"/>
                    <a:pt x="1101" y="614"/>
                  </a:cubicBezTo>
                  <a:cubicBezTo>
                    <a:pt x="1098" y="615"/>
                    <a:pt x="1095" y="616"/>
                    <a:pt x="1092" y="617"/>
                  </a:cubicBezTo>
                  <a:cubicBezTo>
                    <a:pt x="1081" y="620"/>
                    <a:pt x="1070" y="623"/>
                    <a:pt x="1059" y="626"/>
                  </a:cubicBezTo>
                  <a:cubicBezTo>
                    <a:pt x="1057" y="626"/>
                    <a:pt x="1054" y="627"/>
                    <a:pt x="1051" y="628"/>
                  </a:cubicBezTo>
                  <a:cubicBezTo>
                    <a:pt x="1036" y="631"/>
                    <a:pt x="1021" y="635"/>
                    <a:pt x="1005" y="638"/>
                  </a:cubicBezTo>
                  <a:cubicBezTo>
                    <a:pt x="1002" y="638"/>
                    <a:pt x="1000" y="639"/>
                    <a:pt x="997" y="639"/>
                  </a:cubicBezTo>
                  <a:cubicBezTo>
                    <a:pt x="993" y="640"/>
                    <a:pt x="990" y="641"/>
                    <a:pt x="986" y="641"/>
                  </a:cubicBezTo>
                  <a:cubicBezTo>
                    <a:pt x="982" y="642"/>
                    <a:pt x="979" y="642"/>
                    <a:pt x="975" y="643"/>
                  </a:cubicBezTo>
                  <a:cubicBezTo>
                    <a:pt x="973" y="643"/>
                    <a:pt x="970" y="644"/>
                    <a:pt x="967" y="644"/>
                  </a:cubicBezTo>
                  <a:cubicBezTo>
                    <a:pt x="938" y="648"/>
                    <a:pt x="907" y="651"/>
                    <a:pt x="876" y="652"/>
                  </a:cubicBezTo>
                  <a:cubicBezTo>
                    <a:pt x="873" y="652"/>
                    <a:pt x="870" y="652"/>
                    <a:pt x="866" y="653"/>
                  </a:cubicBezTo>
                  <a:cubicBezTo>
                    <a:pt x="862" y="653"/>
                    <a:pt x="858" y="653"/>
                    <a:pt x="854" y="653"/>
                  </a:cubicBezTo>
                  <a:cubicBezTo>
                    <a:pt x="850" y="653"/>
                    <a:pt x="847" y="653"/>
                    <a:pt x="843" y="653"/>
                  </a:cubicBezTo>
                  <a:cubicBezTo>
                    <a:pt x="839" y="653"/>
                    <a:pt x="835" y="653"/>
                    <a:pt x="832" y="653"/>
                  </a:cubicBezTo>
                  <a:cubicBezTo>
                    <a:pt x="827" y="653"/>
                    <a:pt x="823" y="653"/>
                    <a:pt x="819" y="653"/>
                  </a:cubicBezTo>
                  <a:cubicBezTo>
                    <a:pt x="816" y="652"/>
                    <a:pt x="812" y="652"/>
                    <a:pt x="809" y="652"/>
                  </a:cubicBezTo>
                  <a:cubicBezTo>
                    <a:pt x="778" y="651"/>
                    <a:pt x="748" y="648"/>
                    <a:pt x="718" y="644"/>
                  </a:cubicBezTo>
                  <a:cubicBezTo>
                    <a:pt x="716" y="644"/>
                    <a:pt x="713" y="643"/>
                    <a:pt x="710" y="643"/>
                  </a:cubicBezTo>
                  <a:cubicBezTo>
                    <a:pt x="707" y="642"/>
                    <a:pt x="703" y="642"/>
                    <a:pt x="700" y="641"/>
                  </a:cubicBezTo>
                  <a:cubicBezTo>
                    <a:pt x="696" y="641"/>
                    <a:pt x="692" y="640"/>
                    <a:pt x="689" y="639"/>
                  </a:cubicBezTo>
                  <a:cubicBezTo>
                    <a:pt x="686" y="639"/>
                    <a:pt x="683" y="638"/>
                    <a:pt x="681" y="638"/>
                  </a:cubicBezTo>
                  <a:cubicBezTo>
                    <a:pt x="665" y="635"/>
                    <a:pt x="649" y="631"/>
                    <a:pt x="634" y="628"/>
                  </a:cubicBezTo>
                  <a:cubicBezTo>
                    <a:pt x="632" y="627"/>
                    <a:pt x="629" y="626"/>
                    <a:pt x="626" y="626"/>
                  </a:cubicBezTo>
                  <a:cubicBezTo>
                    <a:pt x="616" y="623"/>
                    <a:pt x="605" y="620"/>
                    <a:pt x="594" y="617"/>
                  </a:cubicBezTo>
                  <a:cubicBezTo>
                    <a:pt x="591" y="616"/>
                    <a:pt x="587" y="615"/>
                    <a:pt x="584" y="614"/>
                  </a:cubicBezTo>
                  <a:cubicBezTo>
                    <a:pt x="581" y="613"/>
                    <a:pt x="577" y="612"/>
                    <a:pt x="574" y="610"/>
                  </a:cubicBezTo>
                  <a:cubicBezTo>
                    <a:pt x="567" y="608"/>
                    <a:pt x="560" y="606"/>
                    <a:pt x="554" y="604"/>
                  </a:cubicBezTo>
                  <a:cubicBezTo>
                    <a:pt x="550" y="602"/>
                    <a:pt x="547" y="601"/>
                    <a:pt x="544" y="600"/>
                  </a:cubicBezTo>
                  <a:cubicBezTo>
                    <a:pt x="540" y="599"/>
                    <a:pt x="537" y="598"/>
                    <a:pt x="534" y="596"/>
                  </a:cubicBezTo>
                  <a:cubicBezTo>
                    <a:pt x="530" y="595"/>
                    <a:pt x="527" y="594"/>
                    <a:pt x="524" y="592"/>
                  </a:cubicBezTo>
                  <a:cubicBezTo>
                    <a:pt x="521" y="591"/>
                    <a:pt x="517" y="590"/>
                    <a:pt x="514" y="589"/>
                  </a:cubicBezTo>
                  <a:cubicBezTo>
                    <a:pt x="512" y="588"/>
                    <a:pt x="510" y="587"/>
                    <a:pt x="507" y="586"/>
                  </a:cubicBezTo>
                  <a:cubicBezTo>
                    <a:pt x="503" y="584"/>
                    <a:pt x="499" y="582"/>
                    <a:pt x="495" y="580"/>
                  </a:cubicBezTo>
                  <a:cubicBezTo>
                    <a:pt x="488" y="577"/>
                    <a:pt x="482" y="575"/>
                    <a:pt x="475" y="572"/>
                  </a:cubicBezTo>
                  <a:cubicBezTo>
                    <a:pt x="469" y="569"/>
                    <a:pt x="463" y="566"/>
                    <a:pt x="456" y="562"/>
                  </a:cubicBezTo>
                  <a:cubicBezTo>
                    <a:pt x="453" y="561"/>
                    <a:pt x="450" y="559"/>
                    <a:pt x="447" y="558"/>
                  </a:cubicBezTo>
                  <a:cubicBezTo>
                    <a:pt x="438" y="553"/>
                    <a:pt x="428" y="548"/>
                    <a:pt x="419" y="543"/>
                  </a:cubicBezTo>
                  <a:cubicBezTo>
                    <a:pt x="416" y="541"/>
                    <a:pt x="413" y="539"/>
                    <a:pt x="410" y="538"/>
                  </a:cubicBezTo>
                  <a:cubicBezTo>
                    <a:pt x="403" y="534"/>
                    <a:pt x="396" y="530"/>
                    <a:pt x="389" y="525"/>
                  </a:cubicBezTo>
                  <a:cubicBezTo>
                    <a:pt x="387" y="524"/>
                    <a:pt x="385" y="523"/>
                    <a:pt x="383" y="521"/>
                  </a:cubicBezTo>
                  <a:cubicBezTo>
                    <a:pt x="380" y="520"/>
                    <a:pt x="377" y="518"/>
                    <a:pt x="374" y="516"/>
                  </a:cubicBezTo>
                  <a:cubicBezTo>
                    <a:pt x="368" y="512"/>
                    <a:pt x="362" y="508"/>
                    <a:pt x="357" y="504"/>
                  </a:cubicBezTo>
                  <a:cubicBezTo>
                    <a:pt x="350" y="500"/>
                    <a:pt x="344" y="496"/>
                    <a:pt x="338" y="491"/>
                  </a:cubicBezTo>
                  <a:cubicBezTo>
                    <a:pt x="335" y="490"/>
                    <a:pt x="333" y="488"/>
                    <a:pt x="331" y="486"/>
                  </a:cubicBezTo>
                  <a:cubicBezTo>
                    <a:pt x="328" y="484"/>
                    <a:pt x="325" y="482"/>
                    <a:pt x="322" y="480"/>
                  </a:cubicBezTo>
                  <a:cubicBezTo>
                    <a:pt x="320" y="478"/>
                    <a:pt x="318" y="477"/>
                    <a:pt x="316" y="475"/>
                  </a:cubicBezTo>
                  <a:cubicBezTo>
                    <a:pt x="313" y="473"/>
                    <a:pt x="309" y="470"/>
                    <a:pt x="306" y="467"/>
                  </a:cubicBezTo>
                  <a:cubicBezTo>
                    <a:pt x="303" y="465"/>
                    <a:pt x="300" y="463"/>
                    <a:pt x="298" y="461"/>
                  </a:cubicBezTo>
                  <a:cubicBezTo>
                    <a:pt x="295" y="458"/>
                    <a:pt x="292" y="456"/>
                    <a:pt x="289" y="454"/>
                  </a:cubicBezTo>
                  <a:cubicBezTo>
                    <a:pt x="284" y="449"/>
                    <a:pt x="279" y="445"/>
                    <a:pt x="274" y="441"/>
                  </a:cubicBezTo>
                  <a:cubicBezTo>
                    <a:pt x="266" y="434"/>
                    <a:pt x="259" y="428"/>
                    <a:pt x="252" y="422"/>
                  </a:cubicBezTo>
                  <a:cubicBezTo>
                    <a:pt x="250" y="420"/>
                    <a:pt x="248" y="418"/>
                    <a:pt x="246" y="416"/>
                  </a:cubicBezTo>
                  <a:cubicBezTo>
                    <a:pt x="244" y="414"/>
                    <a:pt x="242" y="412"/>
                    <a:pt x="241" y="411"/>
                  </a:cubicBezTo>
                  <a:cubicBezTo>
                    <a:pt x="239" y="409"/>
                    <a:pt x="237" y="407"/>
                    <a:pt x="235" y="405"/>
                  </a:cubicBezTo>
                  <a:cubicBezTo>
                    <a:pt x="233" y="403"/>
                    <a:pt x="231" y="401"/>
                    <a:pt x="228" y="399"/>
                  </a:cubicBezTo>
                  <a:cubicBezTo>
                    <a:pt x="223" y="394"/>
                    <a:pt x="218" y="388"/>
                    <a:pt x="213" y="383"/>
                  </a:cubicBezTo>
                  <a:cubicBezTo>
                    <a:pt x="211" y="381"/>
                    <a:pt x="209" y="378"/>
                    <a:pt x="207" y="376"/>
                  </a:cubicBezTo>
                  <a:cubicBezTo>
                    <a:pt x="204" y="373"/>
                    <a:pt x="201" y="370"/>
                    <a:pt x="198" y="367"/>
                  </a:cubicBezTo>
                  <a:cubicBezTo>
                    <a:pt x="196" y="365"/>
                    <a:pt x="194" y="362"/>
                    <a:pt x="192" y="360"/>
                  </a:cubicBezTo>
                  <a:cubicBezTo>
                    <a:pt x="187" y="354"/>
                    <a:pt x="181" y="348"/>
                    <a:pt x="176" y="342"/>
                  </a:cubicBezTo>
                  <a:cubicBezTo>
                    <a:pt x="175" y="340"/>
                    <a:pt x="173" y="338"/>
                    <a:pt x="172" y="336"/>
                  </a:cubicBezTo>
                  <a:cubicBezTo>
                    <a:pt x="139" y="296"/>
                    <a:pt x="109" y="253"/>
                    <a:pt x="84" y="208"/>
                  </a:cubicBezTo>
                  <a:cubicBezTo>
                    <a:pt x="82" y="205"/>
                    <a:pt x="81" y="202"/>
                    <a:pt x="79" y="200"/>
                  </a:cubicBezTo>
                  <a:cubicBezTo>
                    <a:pt x="78" y="197"/>
                    <a:pt x="76" y="194"/>
                    <a:pt x="75" y="191"/>
                  </a:cubicBezTo>
                  <a:cubicBezTo>
                    <a:pt x="73" y="189"/>
                    <a:pt x="72" y="187"/>
                    <a:pt x="71" y="184"/>
                  </a:cubicBezTo>
                  <a:cubicBezTo>
                    <a:pt x="68" y="179"/>
                    <a:pt x="66" y="174"/>
                    <a:pt x="63" y="168"/>
                  </a:cubicBezTo>
                  <a:cubicBezTo>
                    <a:pt x="60" y="163"/>
                    <a:pt x="58" y="158"/>
                    <a:pt x="55" y="152"/>
                  </a:cubicBezTo>
                  <a:cubicBezTo>
                    <a:pt x="53" y="148"/>
                    <a:pt x="52" y="145"/>
                    <a:pt x="50" y="141"/>
                  </a:cubicBezTo>
                  <a:cubicBezTo>
                    <a:pt x="49" y="138"/>
                    <a:pt x="48" y="136"/>
                    <a:pt x="46" y="133"/>
                  </a:cubicBezTo>
                  <a:cubicBezTo>
                    <a:pt x="40" y="119"/>
                    <a:pt x="34" y="104"/>
                    <a:pt x="29" y="90"/>
                  </a:cubicBezTo>
                  <a:cubicBezTo>
                    <a:pt x="28" y="87"/>
                    <a:pt x="27" y="85"/>
                    <a:pt x="26" y="82"/>
                  </a:cubicBezTo>
                  <a:cubicBezTo>
                    <a:pt x="25" y="79"/>
                    <a:pt x="23" y="75"/>
                    <a:pt x="22" y="72"/>
                  </a:cubicBezTo>
                  <a:cubicBezTo>
                    <a:pt x="21" y="69"/>
                    <a:pt x="20" y="65"/>
                    <a:pt x="19" y="62"/>
                  </a:cubicBezTo>
                  <a:cubicBezTo>
                    <a:pt x="17" y="56"/>
                    <a:pt x="15" y="50"/>
                    <a:pt x="13" y="44"/>
                  </a:cubicBezTo>
                  <a:cubicBezTo>
                    <a:pt x="10" y="35"/>
                    <a:pt x="8" y="26"/>
                    <a:pt x="5" y="17"/>
                  </a:cubicBezTo>
                  <a:cubicBezTo>
                    <a:pt x="4" y="15"/>
                    <a:pt x="3" y="12"/>
                    <a:pt x="3" y="9"/>
                  </a:cubicBezTo>
                  <a:cubicBezTo>
                    <a:pt x="3" y="8"/>
                    <a:pt x="2" y="7"/>
                    <a:pt x="2" y="7"/>
                  </a:cubicBezTo>
                  <a:cubicBezTo>
                    <a:pt x="2" y="5"/>
                    <a:pt x="1" y="2"/>
                    <a:pt x="0" y="0"/>
                  </a:cubicBezTo>
                  <a:close/>
                </a:path>
              </a:pathLst>
            </a:custGeom>
            <a:solidFill>
              <a:srgbClr val="8FBAE9"/>
            </a:solidFill>
            <a:ln w="12700">
              <a:noFill/>
              <a:round/>
              <a:headEnd/>
              <a:tailEnd/>
            </a:ln>
            <a:effectLst>
              <a:outerShdw blurRad="50800" dist="50800" dir="5400000" sx="1000" sy="1000" algn="ctr" rotWithShape="0">
                <a:schemeClr val="tx1">
                  <a:lumMod val="85000"/>
                  <a:lumOff val="15000"/>
                </a:schemeClr>
              </a:outerShdw>
            </a:effectLst>
          </p:spPr>
          <p:txBody>
            <a:bodyPr/>
            <a:lstStyle/>
            <a:p>
              <a:endParaRPr lang="zh-TW" altLang="zh-TW">
                <a:latin typeface="Calibri" pitchFamily="34" charset="0"/>
              </a:endParaRPr>
            </a:p>
          </p:txBody>
        </p:sp>
        <p:sp>
          <p:nvSpPr>
            <p:cNvPr id="9" name="Freeform 166"/>
            <p:cNvSpPr>
              <a:spLocks/>
            </p:cNvSpPr>
            <p:nvPr/>
          </p:nvSpPr>
          <p:spPr bwMode="auto">
            <a:xfrm rot="20704251">
              <a:off x="4369142" y="3706782"/>
              <a:ext cx="1724004" cy="671245"/>
            </a:xfrm>
            <a:custGeom>
              <a:avLst/>
              <a:gdLst/>
              <a:ahLst/>
              <a:cxnLst>
                <a:cxn ang="0">
                  <a:pos x="0" y="665"/>
                </a:cxn>
                <a:cxn ang="0">
                  <a:pos x="29" y="569"/>
                </a:cxn>
                <a:cxn ang="0">
                  <a:pos x="99" y="423"/>
                </a:cxn>
                <a:cxn ang="0">
                  <a:pos x="128" y="378"/>
                </a:cxn>
                <a:cxn ang="0">
                  <a:pos x="139" y="363"/>
                </a:cxn>
                <a:cxn ang="0">
                  <a:pos x="155" y="342"/>
                </a:cxn>
                <a:cxn ang="0">
                  <a:pos x="166" y="328"/>
                </a:cxn>
                <a:cxn ang="0">
                  <a:pos x="216" y="269"/>
                </a:cxn>
                <a:cxn ang="0">
                  <a:pos x="244" y="242"/>
                </a:cxn>
                <a:cxn ang="0">
                  <a:pos x="263" y="224"/>
                </a:cxn>
                <a:cxn ang="0">
                  <a:pos x="290" y="201"/>
                </a:cxn>
                <a:cxn ang="0">
                  <a:pos x="351" y="154"/>
                </a:cxn>
                <a:cxn ang="0">
                  <a:pos x="368" y="142"/>
                </a:cxn>
                <a:cxn ang="0">
                  <a:pos x="394" y="126"/>
                </a:cxn>
                <a:cxn ang="0">
                  <a:pos x="441" y="100"/>
                </a:cxn>
                <a:cxn ang="0">
                  <a:pos x="478" y="81"/>
                </a:cxn>
                <a:cxn ang="0">
                  <a:pos x="549" y="52"/>
                </a:cxn>
                <a:cxn ang="0">
                  <a:pos x="566" y="46"/>
                </a:cxn>
                <a:cxn ang="0">
                  <a:pos x="618" y="30"/>
                </a:cxn>
                <a:cxn ang="0">
                  <a:pos x="683" y="15"/>
                </a:cxn>
                <a:cxn ang="0">
                  <a:pos x="703" y="11"/>
                </a:cxn>
                <a:cxn ang="0">
                  <a:pos x="721" y="9"/>
                </a:cxn>
                <a:cxn ang="0">
                  <a:pos x="735" y="7"/>
                </a:cxn>
                <a:cxn ang="0">
                  <a:pos x="751" y="5"/>
                </a:cxn>
                <a:cxn ang="0">
                  <a:pos x="771" y="3"/>
                </a:cxn>
                <a:cxn ang="0">
                  <a:pos x="799" y="1"/>
                </a:cxn>
                <a:cxn ang="0">
                  <a:pos x="817" y="0"/>
                </a:cxn>
                <a:cxn ang="0">
                  <a:pos x="835" y="0"/>
                </a:cxn>
                <a:cxn ang="0">
                  <a:pos x="857" y="0"/>
                </a:cxn>
                <a:cxn ang="0">
                  <a:pos x="875" y="0"/>
                </a:cxn>
                <a:cxn ang="0">
                  <a:pos x="893" y="1"/>
                </a:cxn>
                <a:cxn ang="0">
                  <a:pos x="921" y="3"/>
                </a:cxn>
                <a:cxn ang="0">
                  <a:pos x="941" y="5"/>
                </a:cxn>
                <a:cxn ang="0">
                  <a:pos x="957" y="7"/>
                </a:cxn>
                <a:cxn ang="0">
                  <a:pos x="971" y="9"/>
                </a:cxn>
                <a:cxn ang="0">
                  <a:pos x="989" y="11"/>
                </a:cxn>
                <a:cxn ang="0">
                  <a:pos x="1009" y="15"/>
                </a:cxn>
                <a:cxn ang="0">
                  <a:pos x="1074" y="30"/>
                </a:cxn>
                <a:cxn ang="0">
                  <a:pos x="1125" y="46"/>
                </a:cxn>
                <a:cxn ang="0">
                  <a:pos x="1143" y="52"/>
                </a:cxn>
                <a:cxn ang="0">
                  <a:pos x="1213" y="81"/>
                </a:cxn>
                <a:cxn ang="0">
                  <a:pos x="1251" y="100"/>
                </a:cxn>
                <a:cxn ang="0">
                  <a:pos x="1297" y="126"/>
                </a:cxn>
                <a:cxn ang="0">
                  <a:pos x="1323" y="142"/>
                </a:cxn>
                <a:cxn ang="0">
                  <a:pos x="1341" y="154"/>
                </a:cxn>
                <a:cxn ang="0">
                  <a:pos x="1402" y="201"/>
                </a:cxn>
                <a:cxn ang="0">
                  <a:pos x="1428" y="224"/>
                </a:cxn>
                <a:cxn ang="0">
                  <a:pos x="1448" y="242"/>
                </a:cxn>
                <a:cxn ang="0">
                  <a:pos x="1475" y="269"/>
                </a:cxn>
                <a:cxn ang="0">
                  <a:pos x="1526" y="328"/>
                </a:cxn>
                <a:cxn ang="0">
                  <a:pos x="1537" y="342"/>
                </a:cxn>
                <a:cxn ang="0">
                  <a:pos x="1553" y="363"/>
                </a:cxn>
                <a:cxn ang="0">
                  <a:pos x="1563" y="378"/>
                </a:cxn>
                <a:cxn ang="0">
                  <a:pos x="1592" y="423"/>
                </a:cxn>
                <a:cxn ang="0">
                  <a:pos x="1662" y="569"/>
                </a:cxn>
                <a:cxn ang="0">
                  <a:pos x="1691" y="665"/>
                </a:cxn>
              </a:cxnLst>
              <a:rect l="0" t="0" r="r" b="b"/>
              <a:pathLst>
                <a:path w="1691" h="665">
                  <a:moveTo>
                    <a:pt x="1691" y="665"/>
                  </a:moveTo>
                  <a:cubicBezTo>
                    <a:pt x="0" y="665"/>
                    <a:pt x="0" y="665"/>
                    <a:pt x="0" y="665"/>
                  </a:cubicBezTo>
                  <a:cubicBezTo>
                    <a:pt x="2" y="659"/>
                    <a:pt x="3" y="653"/>
                    <a:pt x="5" y="647"/>
                  </a:cubicBezTo>
                  <a:cubicBezTo>
                    <a:pt x="12" y="621"/>
                    <a:pt x="20" y="595"/>
                    <a:pt x="29" y="569"/>
                  </a:cubicBezTo>
                  <a:cubicBezTo>
                    <a:pt x="46" y="524"/>
                    <a:pt x="67" y="480"/>
                    <a:pt x="90" y="438"/>
                  </a:cubicBezTo>
                  <a:cubicBezTo>
                    <a:pt x="93" y="433"/>
                    <a:pt x="96" y="428"/>
                    <a:pt x="99" y="423"/>
                  </a:cubicBezTo>
                  <a:cubicBezTo>
                    <a:pt x="107" y="410"/>
                    <a:pt x="115" y="398"/>
                    <a:pt x="123" y="385"/>
                  </a:cubicBezTo>
                  <a:cubicBezTo>
                    <a:pt x="125" y="383"/>
                    <a:pt x="127" y="380"/>
                    <a:pt x="128" y="378"/>
                  </a:cubicBezTo>
                  <a:cubicBezTo>
                    <a:pt x="130" y="375"/>
                    <a:pt x="132" y="373"/>
                    <a:pt x="133" y="370"/>
                  </a:cubicBezTo>
                  <a:cubicBezTo>
                    <a:pt x="135" y="368"/>
                    <a:pt x="137" y="366"/>
                    <a:pt x="139" y="363"/>
                  </a:cubicBezTo>
                  <a:cubicBezTo>
                    <a:pt x="140" y="361"/>
                    <a:pt x="142" y="358"/>
                    <a:pt x="144" y="356"/>
                  </a:cubicBezTo>
                  <a:cubicBezTo>
                    <a:pt x="147" y="351"/>
                    <a:pt x="151" y="346"/>
                    <a:pt x="155" y="342"/>
                  </a:cubicBezTo>
                  <a:cubicBezTo>
                    <a:pt x="156" y="339"/>
                    <a:pt x="158" y="337"/>
                    <a:pt x="160" y="335"/>
                  </a:cubicBezTo>
                  <a:cubicBezTo>
                    <a:pt x="162" y="332"/>
                    <a:pt x="164" y="330"/>
                    <a:pt x="166" y="328"/>
                  </a:cubicBezTo>
                  <a:cubicBezTo>
                    <a:pt x="167" y="325"/>
                    <a:pt x="169" y="323"/>
                    <a:pt x="171" y="321"/>
                  </a:cubicBezTo>
                  <a:cubicBezTo>
                    <a:pt x="186" y="303"/>
                    <a:pt x="201" y="286"/>
                    <a:pt x="216" y="269"/>
                  </a:cubicBezTo>
                  <a:cubicBezTo>
                    <a:pt x="221" y="264"/>
                    <a:pt x="226" y="259"/>
                    <a:pt x="231" y="255"/>
                  </a:cubicBezTo>
                  <a:cubicBezTo>
                    <a:pt x="235" y="250"/>
                    <a:pt x="239" y="246"/>
                    <a:pt x="244" y="242"/>
                  </a:cubicBezTo>
                  <a:cubicBezTo>
                    <a:pt x="246" y="240"/>
                    <a:pt x="248" y="238"/>
                    <a:pt x="250" y="236"/>
                  </a:cubicBezTo>
                  <a:cubicBezTo>
                    <a:pt x="254" y="232"/>
                    <a:pt x="259" y="228"/>
                    <a:pt x="263" y="224"/>
                  </a:cubicBezTo>
                  <a:cubicBezTo>
                    <a:pt x="267" y="220"/>
                    <a:pt x="271" y="217"/>
                    <a:pt x="275" y="213"/>
                  </a:cubicBezTo>
                  <a:cubicBezTo>
                    <a:pt x="280" y="209"/>
                    <a:pt x="285" y="205"/>
                    <a:pt x="290" y="201"/>
                  </a:cubicBezTo>
                  <a:cubicBezTo>
                    <a:pt x="292" y="199"/>
                    <a:pt x="294" y="197"/>
                    <a:pt x="296" y="195"/>
                  </a:cubicBezTo>
                  <a:cubicBezTo>
                    <a:pt x="314" y="181"/>
                    <a:pt x="332" y="167"/>
                    <a:pt x="351" y="154"/>
                  </a:cubicBezTo>
                  <a:cubicBezTo>
                    <a:pt x="354" y="152"/>
                    <a:pt x="356" y="150"/>
                    <a:pt x="359" y="149"/>
                  </a:cubicBezTo>
                  <a:cubicBezTo>
                    <a:pt x="362" y="146"/>
                    <a:pt x="365" y="144"/>
                    <a:pt x="368" y="142"/>
                  </a:cubicBezTo>
                  <a:cubicBezTo>
                    <a:pt x="374" y="139"/>
                    <a:pt x="380" y="135"/>
                    <a:pt x="386" y="131"/>
                  </a:cubicBezTo>
                  <a:cubicBezTo>
                    <a:pt x="389" y="129"/>
                    <a:pt x="391" y="128"/>
                    <a:pt x="394" y="126"/>
                  </a:cubicBezTo>
                  <a:cubicBezTo>
                    <a:pt x="407" y="118"/>
                    <a:pt x="420" y="111"/>
                    <a:pt x="433" y="104"/>
                  </a:cubicBezTo>
                  <a:cubicBezTo>
                    <a:pt x="436" y="102"/>
                    <a:pt x="438" y="101"/>
                    <a:pt x="441" y="100"/>
                  </a:cubicBezTo>
                  <a:cubicBezTo>
                    <a:pt x="444" y="98"/>
                    <a:pt x="447" y="97"/>
                    <a:pt x="450" y="95"/>
                  </a:cubicBezTo>
                  <a:cubicBezTo>
                    <a:pt x="459" y="90"/>
                    <a:pt x="469" y="85"/>
                    <a:pt x="478" y="81"/>
                  </a:cubicBezTo>
                  <a:cubicBezTo>
                    <a:pt x="485" y="78"/>
                    <a:pt x="491" y="75"/>
                    <a:pt x="498" y="72"/>
                  </a:cubicBezTo>
                  <a:cubicBezTo>
                    <a:pt x="514" y="65"/>
                    <a:pt x="531" y="58"/>
                    <a:pt x="549" y="52"/>
                  </a:cubicBezTo>
                  <a:cubicBezTo>
                    <a:pt x="551" y="51"/>
                    <a:pt x="554" y="50"/>
                    <a:pt x="557" y="49"/>
                  </a:cubicBezTo>
                  <a:cubicBezTo>
                    <a:pt x="560" y="48"/>
                    <a:pt x="563" y="47"/>
                    <a:pt x="566" y="46"/>
                  </a:cubicBezTo>
                  <a:cubicBezTo>
                    <a:pt x="580" y="41"/>
                    <a:pt x="595" y="36"/>
                    <a:pt x="609" y="32"/>
                  </a:cubicBezTo>
                  <a:cubicBezTo>
                    <a:pt x="612" y="31"/>
                    <a:pt x="615" y="31"/>
                    <a:pt x="618" y="30"/>
                  </a:cubicBezTo>
                  <a:cubicBezTo>
                    <a:pt x="622" y="29"/>
                    <a:pt x="625" y="28"/>
                    <a:pt x="628" y="27"/>
                  </a:cubicBezTo>
                  <a:cubicBezTo>
                    <a:pt x="646" y="22"/>
                    <a:pt x="664" y="18"/>
                    <a:pt x="683" y="15"/>
                  </a:cubicBezTo>
                  <a:cubicBezTo>
                    <a:pt x="686" y="14"/>
                    <a:pt x="689" y="14"/>
                    <a:pt x="692" y="13"/>
                  </a:cubicBezTo>
                  <a:cubicBezTo>
                    <a:pt x="695" y="13"/>
                    <a:pt x="699" y="12"/>
                    <a:pt x="703" y="11"/>
                  </a:cubicBezTo>
                  <a:cubicBezTo>
                    <a:pt x="703" y="11"/>
                    <a:pt x="704" y="11"/>
                    <a:pt x="705" y="11"/>
                  </a:cubicBezTo>
                  <a:cubicBezTo>
                    <a:pt x="710" y="10"/>
                    <a:pt x="716" y="9"/>
                    <a:pt x="721" y="9"/>
                  </a:cubicBezTo>
                  <a:cubicBezTo>
                    <a:pt x="723" y="8"/>
                    <a:pt x="725" y="8"/>
                    <a:pt x="728" y="8"/>
                  </a:cubicBezTo>
                  <a:cubicBezTo>
                    <a:pt x="730" y="7"/>
                    <a:pt x="733" y="7"/>
                    <a:pt x="735" y="7"/>
                  </a:cubicBezTo>
                  <a:cubicBezTo>
                    <a:pt x="738" y="6"/>
                    <a:pt x="742" y="6"/>
                    <a:pt x="745" y="6"/>
                  </a:cubicBezTo>
                  <a:cubicBezTo>
                    <a:pt x="747" y="5"/>
                    <a:pt x="749" y="5"/>
                    <a:pt x="751" y="5"/>
                  </a:cubicBezTo>
                  <a:cubicBezTo>
                    <a:pt x="754" y="4"/>
                    <a:pt x="757" y="4"/>
                    <a:pt x="760" y="4"/>
                  </a:cubicBezTo>
                  <a:cubicBezTo>
                    <a:pt x="764" y="3"/>
                    <a:pt x="767" y="3"/>
                    <a:pt x="771" y="3"/>
                  </a:cubicBezTo>
                  <a:cubicBezTo>
                    <a:pt x="774" y="3"/>
                    <a:pt x="776" y="2"/>
                    <a:pt x="779" y="2"/>
                  </a:cubicBezTo>
                  <a:cubicBezTo>
                    <a:pt x="786" y="2"/>
                    <a:pt x="792" y="1"/>
                    <a:pt x="799" y="1"/>
                  </a:cubicBezTo>
                  <a:cubicBezTo>
                    <a:pt x="802" y="1"/>
                    <a:pt x="805" y="1"/>
                    <a:pt x="808" y="1"/>
                  </a:cubicBezTo>
                  <a:cubicBezTo>
                    <a:pt x="811" y="0"/>
                    <a:pt x="814" y="0"/>
                    <a:pt x="817" y="0"/>
                  </a:cubicBezTo>
                  <a:cubicBezTo>
                    <a:pt x="819" y="0"/>
                    <a:pt x="822" y="0"/>
                    <a:pt x="825" y="0"/>
                  </a:cubicBezTo>
                  <a:cubicBezTo>
                    <a:pt x="828" y="0"/>
                    <a:pt x="831" y="0"/>
                    <a:pt x="835" y="0"/>
                  </a:cubicBezTo>
                  <a:cubicBezTo>
                    <a:pt x="838" y="0"/>
                    <a:pt x="842" y="0"/>
                    <a:pt x="846" y="0"/>
                  </a:cubicBezTo>
                  <a:cubicBezTo>
                    <a:pt x="850" y="0"/>
                    <a:pt x="853" y="0"/>
                    <a:pt x="857" y="0"/>
                  </a:cubicBezTo>
                  <a:cubicBezTo>
                    <a:pt x="860" y="0"/>
                    <a:pt x="864" y="0"/>
                    <a:pt x="867" y="0"/>
                  </a:cubicBezTo>
                  <a:cubicBezTo>
                    <a:pt x="870" y="0"/>
                    <a:pt x="872" y="0"/>
                    <a:pt x="875" y="0"/>
                  </a:cubicBezTo>
                  <a:cubicBezTo>
                    <a:pt x="878" y="0"/>
                    <a:pt x="881" y="0"/>
                    <a:pt x="884" y="1"/>
                  </a:cubicBezTo>
                  <a:cubicBezTo>
                    <a:pt x="887" y="1"/>
                    <a:pt x="890" y="1"/>
                    <a:pt x="893" y="1"/>
                  </a:cubicBezTo>
                  <a:cubicBezTo>
                    <a:pt x="899" y="1"/>
                    <a:pt x="906" y="2"/>
                    <a:pt x="912" y="2"/>
                  </a:cubicBezTo>
                  <a:cubicBezTo>
                    <a:pt x="915" y="2"/>
                    <a:pt x="918" y="3"/>
                    <a:pt x="921" y="3"/>
                  </a:cubicBezTo>
                  <a:cubicBezTo>
                    <a:pt x="924" y="3"/>
                    <a:pt x="928" y="3"/>
                    <a:pt x="931" y="4"/>
                  </a:cubicBezTo>
                  <a:cubicBezTo>
                    <a:pt x="934" y="4"/>
                    <a:pt x="937" y="4"/>
                    <a:pt x="941" y="5"/>
                  </a:cubicBezTo>
                  <a:cubicBezTo>
                    <a:pt x="943" y="5"/>
                    <a:pt x="945" y="5"/>
                    <a:pt x="947" y="6"/>
                  </a:cubicBezTo>
                  <a:cubicBezTo>
                    <a:pt x="950" y="6"/>
                    <a:pt x="953" y="6"/>
                    <a:pt x="957" y="7"/>
                  </a:cubicBezTo>
                  <a:cubicBezTo>
                    <a:pt x="959" y="7"/>
                    <a:pt x="961" y="7"/>
                    <a:pt x="964" y="8"/>
                  </a:cubicBezTo>
                  <a:cubicBezTo>
                    <a:pt x="966" y="8"/>
                    <a:pt x="968" y="8"/>
                    <a:pt x="971" y="9"/>
                  </a:cubicBezTo>
                  <a:cubicBezTo>
                    <a:pt x="976" y="9"/>
                    <a:pt x="981" y="10"/>
                    <a:pt x="987" y="11"/>
                  </a:cubicBezTo>
                  <a:cubicBezTo>
                    <a:pt x="988" y="11"/>
                    <a:pt x="988" y="11"/>
                    <a:pt x="989" y="11"/>
                  </a:cubicBezTo>
                  <a:cubicBezTo>
                    <a:pt x="993" y="12"/>
                    <a:pt x="996" y="13"/>
                    <a:pt x="1000" y="13"/>
                  </a:cubicBezTo>
                  <a:cubicBezTo>
                    <a:pt x="1003" y="14"/>
                    <a:pt x="1006" y="14"/>
                    <a:pt x="1009" y="15"/>
                  </a:cubicBezTo>
                  <a:cubicBezTo>
                    <a:pt x="1027" y="18"/>
                    <a:pt x="1045" y="22"/>
                    <a:pt x="1063" y="27"/>
                  </a:cubicBezTo>
                  <a:cubicBezTo>
                    <a:pt x="1067" y="28"/>
                    <a:pt x="1070" y="29"/>
                    <a:pt x="1074" y="30"/>
                  </a:cubicBezTo>
                  <a:cubicBezTo>
                    <a:pt x="1077" y="31"/>
                    <a:pt x="1080" y="31"/>
                    <a:pt x="1083" y="32"/>
                  </a:cubicBezTo>
                  <a:cubicBezTo>
                    <a:pt x="1097" y="36"/>
                    <a:pt x="1111" y="41"/>
                    <a:pt x="1125" y="46"/>
                  </a:cubicBezTo>
                  <a:cubicBezTo>
                    <a:pt x="1129" y="47"/>
                    <a:pt x="1132" y="48"/>
                    <a:pt x="1135" y="49"/>
                  </a:cubicBezTo>
                  <a:cubicBezTo>
                    <a:pt x="1138" y="50"/>
                    <a:pt x="1140" y="51"/>
                    <a:pt x="1143" y="52"/>
                  </a:cubicBezTo>
                  <a:cubicBezTo>
                    <a:pt x="1160" y="58"/>
                    <a:pt x="1177" y="65"/>
                    <a:pt x="1194" y="72"/>
                  </a:cubicBezTo>
                  <a:cubicBezTo>
                    <a:pt x="1200" y="75"/>
                    <a:pt x="1207" y="78"/>
                    <a:pt x="1213" y="81"/>
                  </a:cubicBezTo>
                  <a:cubicBezTo>
                    <a:pt x="1223" y="85"/>
                    <a:pt x="1232" y="90"/>
                    <a:pt x="1242" y="95"/>
                  </a:cubicBezTo>
                  <a:cubicBezTo>
                    <a:pt x="1245" y="97"/>
                    <a:pt x="1248" y="98"/>
                    <a:pt x="1251" y="100"/>
                  </a:cubicBezTo>
                  <a:cubicBezTo>
                    <a:pt x="1254" y="101"/>
                    <a:pt x="1256" y="102"/>
                    <a:pt x="1258" y="104"/>
                  </a:cubicBezTo>
                  <a:cubicBezTo>
                    <a:pt x="1272" y="111"/>
                    <a:pt x="1285" y="118"/>
                    <a:pt x="1297" y="126"/>
                  </a:cubicBezTo>
                  <a:cubicBezTo>
                    <a:pt x="1300" y="128"/>
                    <a:pt x="1303" y="129"/>
                    <a:pt x="1306" y="131"/>
                  </a:cubicBezTo>
                  <a:cubicBezTo>
                    <a:pt x="1312" y="135"/>
                    <a:pt x="1318" y="139"/>
                    <a:pt x="1323" y="142"/>
                  </a:cubicBezTo>
                  <a:cubicBezTo>
                    <a:pt x="1326" y="144"/>
                    <a:pt x="1329" y="146"/>
                    <a:pt x="1332" y="149"/>
                  </a:cubicBezTo>
                  <a:cubicBezTo>
                    <a:pt x="1335" y="150"/>
                    <a:pt x="1338" y="152"/>
                    <a:pt x="1341" y="154"/>
                  </a:cubicBezTo>
                  <a:cubicBezTo>
                    <a:pt x="1359" y="167"/>
                    <a:pt x="1378" y="181"/>
                    <a:pt x="1395" y="195"/>
                  </a:cubicBezTo>
                  <a:cubicBezTo>
                    <a:pt x="1397" y="197"/>
                    <a:pt x="1400" y="199"/>
                    <a:pt x="1402" y="201"/>
                  </a:cubicBezTo>
                  <a:cubicBezTo>
                    <a:pt x="1407" y="205"/>
                    <a:pt x="1412" y="209"/>
                    <a:pt x="1417" y="213"/>
                  </a:cubicBezTo>
                  <a:cubicBezTo>
                    <a:pt x="1420" y="217"/>
                    <a:pt x="1424" y="220"/>
                    <a:pt x="1428" y="224"/>
                  </a:cubicBezTo>
                  <a:cubicBezTo>
                    <a:pt x="1433" y="228"/>
                    <a:pt x="1437" y="232"/>
                    <a:pt x="1442" y="236"/>
                  </a:cubicBezTo>
                  <a:cubicBezTo>
                    <a:pt x="1444" y="238"/>
                    <a:pt x="1446" y="240"/>
                    <a:pt x="1448" y="242"/>
                  </a:cubicBezTo>
                  <a:cubicBezTo>
                    <a:pt x="1452" y="246"/>
                    <a:pt x="1457" y="250"/>
                    <a:pt x="1461" y="255"/>
                  </a:cubicBezTo>
                  <a:cubicBezTo>
                    <a:pt x="1466" y="259"/>
                    <a:pt x="1471" y="264"/>
                    <a:pt x="1475" y="269"/>
                  </a:cubicBezTo>
                  <a:cubicBezTo>
                    <a:pt x="1491" y="286"/>
                    <a:pt x="1506" y="303"/>
                    <a:pt x="1520" y="321"/>
                  </a:cubicBezTo>
                  <a:cubicBezTo>
                    <a:pt x="1522" y="323"/>
                    <a:pt x="1524" y="325"/>
                    <a:pt x="1526" y="328"/>
                  </a:cubicBezTo>
                  <a:cubicBezTo>
                    <a:pt x="1528" y="330"/>
                    <a:pt x="1530" y="332"/>
                    <a:pt x="1532" y="335"/>
                  </a:cubicBezTo>
                  <a:cubicBezTo>
                    <a:pt x="1533" y="337"/>
                    <a:pt x="1535" y="339"/>
                    <a:pt x="1537" y="342"/>
                  </a:cubicBezTo>
                  <a:cubicBezTo>
                    <a:pt x="1541" y="346"/>
                    <a:pt x="1544" y="351"/>
                    <a:pt x="1548" y="356"/>
                  </a:cubicBezTo>
                  <a:cubicBezTo>
                    <a:pt x="1549" y="358"/>
                    <a:pt x="1551" y="361"/>
                    <a:pt x="1553" y="363"/>
                  </a:cubicBezTo>
                  <a:cubicBezTo>
                    <a:pt x="1555" y="366"/>
                    <a:pt x="1556" y="368"/>
                    <a:pt x="1558" y="370"/>
                  </a:cubicBezTo>
                  <a:cubicBezTo>
                    <a:pt x="1560" y="373"/>
                    <a:pt x="1562" y="375"/>
                    <a:pt x="1563" y="378"/>
                  </a:cubicBezTo>
                  <a:cubicBezTo>
                    <a:pt x="1565" y="380"/>
                    <a:pt x="1567" y="383"/>
                    <a:pt x="1568" y="385"/>
                  </a:cubicBezTo>
                  <a:cubicBezTo>
                    <a:pt x="1577" y="398"/>
                    <a:pt x="1585" y="410"/>
                    <a:pt x="1592" y="423"/>
                  </a:cubicBezTo>
                  <a:cubicBezTo>
                    <a:pt x="1595" y="428"/>
                    <a:pt x="1598" y="433"/>
                    <a:pt x="1601" y="438"/>
                  </a:cubicBezTo>
                  <a:cubicBezTo>
                    <a:pt x="1625" y="480"/>
                    <a:pt x="1645" y="524"/>
                    <a:pt x="1662" y="569"/>
                  </a:cubicBezTo>
                  <a:cubicBezTo>
                    <a:pt x="1672" y="595"/>
                    <a:pt x="1680" y="621"/>
                    <a:pt x="1687" y="647"/>
                  </a:cubicBezTo>
                  <a:cubicBezTo>
                    <a:pt x="1688" y="653"/>
                    <a:pt x="1690" y="659"/>
                    <a:pt x="1691" y="665"/>
                  </a:cubicBezTo>
                  <a:close/>
                </a:path>
              </a:pathLst>
            </a:custGeom>
            <a:solidFill>
              <a:srgbClr val="205DA0"/>
            </a:solidFill>
            <a:ln w="38100">
              <a:solidFill>
                <a:schemeClr val="tx2">
                  <a:lumMod val="60000"/>
                  <a:lumOff val="40000"/>
                  <a:alpha val="22000"/>
                </a:schemeClr>
              </a:solidFill>
              <a:round/>
              <a:headEnd/>
              <a:tailEnd/>
            </a:ln>
            <a:effectLst>
              <a:outerShdw blurRad="50800" dist="50800" dir="5400000" sx="1000" sy="1000" algn="ctr" rotWithShape="0">
                <a:schemeClr val="tx1">
                  <a:lumMod val="75000"/>
                  <a:lumOff val="25000"/>
                </a:schemeClr>
              </a:outerShdw>
            </a:effectLst>
          </p:spPr>
          <p:txBody>
            <a:bodyPr/>
            <a:lstStyle/>
            <a:p>
              <a:endParaRPr lang="zh-TW" altLang="zh-TW">
                <a:latin typeface="Calibri" pitchFamily="34" charset="0"/>
              </a:endParaRPr>
            </a:p>
          </p:txBody>
        </p:sp>
      </p:grpSp>
      <p:sp>
        <p:nvSpPr>
          <p:cNvPr id="10" name="Textfeld 207"/>
          <p:cNvSpPr txBox="1">
            <a:spLocks noChangeArrowheads="1"/>
          </p:cNvSpPr>
          <p:nvPr/>
        </p:nvSpPr>
        <p:spPr bwMode="auto">
          <a:xfrm rot="20700000">
            <a:off x="1131792" y="1497157"/>
            <a:ext cx="1884046" cy="446276"/>
          </a:xfrm>
          <a:prstGeom prst="rect">
            <a:avLst/>
          </a:prstGeom>
          <a:noFill/>
          <a:ln w="9525">
            <a:noFill/>
            <a:miter lim="800000"/>
            <a:headEnd/>
            <a:tailEnd/>
          </a:ln>
        </p:spPr>
        <p:txBody>
          <a:bodyPr wrap="square">
            <a:spAutoFit/>
          </a:bodyPr>
          <a:lstStyle/>
          <a:p>
            <a:r>
              <a:rPr lang="zh-TW" altLang="en-US" sz="2300" b="1" dirty="0">
                <a:latin typeface="微軟正黑體" panose="020B0604030504040204" pitchFamily="34" charset="-120"/>
                <a:ea typeface="微軟正黑體" panose="020B0604030504040204" pitchFamily="34" charset="-120"/>
              </a:rPr>
              <a:t>積極要件</a:t>
            </a:r>
            <a:endParaRPr lang="en-US" sz="2300" b="1" dirty="0">
              <a:latin typeface="微軟正黑體" panose="020B0604030504040204" pitchFamily="34" charset="-120"/>
              <a:ea typeface="微軟正黑體" panose="020B0604030504040204" pitchFamily="34" charset="-120"/>
            </a:endParaRPr>
          </a:p>
        </p:txBody>
      </p:sp>
      <p:grpSp>
        <p:nvGrpSpPr>
          <p:cNvPr id="16" name="Gruppieren 224"/>
          <p:cNvGrpSpPr>
            <a:grpSpLocks/>
          </p:cNvGrpSpPr>
          <p:nvPr/>
        </p:nvGrpSpPr>
        <p:grpSpPr bwMode="auto">
          <a:xfrm>
            <a:off x="1012776" y="2584601"/>
            <a:ext cx="1533658" cy="1443309"/>
            <a:chOff x="4369142" y="3629025"/>
            <a:chExt cx="1998639" cy="1959784"/>
          </a:xfrm>
        </p:grpSpPr>
        <p:pic>
          <p:nvPicPr>
            <p:cNvPr id="17" name="Grafik 223" descr="Hintergrund button.png"/>
            <p:cNvPicPr>
              <a:picLocks noChangeAspect="1"/>
            </p:cNvPicPr>
            <p:nvPr/>
          </p:nvPicPr>
          <p:blipFill>
            <a:blip r:embed="rId3"/>
            <a:stretch>
              <a:fillRect/>
            </a:stretch>
          </p:blipFill>
          <p:spPr>
            <a:xfrm>
              <a:off x="4385017" y="3629025"/>
              <a:ext cx="1974826" cy="1959784"/>
            </a:xfrm>
            <a:prstGeom prst="rect">
              <a:avLst/>
            </a:prstGeom>
            <a:ln>
              <a:noFill/>
            </a:ln>
            <a:effectLst>
              <a:outerShdw blurRad="190500" algn="tl" rotWithShape="0">
                <a:srgbClr val="000000">
                  <a:alpha val="70000"/>
                </a:srgbClr>
              </a:outerShdw>
            </a:effectLst>
          </p:spPr>
        </p:pic>
        <p:sp>
          <p:nvSpPr>
            <p:cNvPr id="18" name="Freeform 165"/>
            <p:cNvSpPr>
              <a:spLocks/>
            </p:cNvSpPr>
            <p:nvPr/>
          </p:nvSpPr>
          <p:spPr bwMode="auto">
            <a:xfrm rot="20704251">
              <a:off x="4650127" y="4762050"/>
              <a:ext cx="1717654" cy="660138"/>
            </a:xfrm>
            <a:custGeom>
              <a:avLst/>
              <a:gdLst/>
              <a:ahLst/>
              <a:cxnLst>
                <a:cxn ang="0">
                  <a:pos x="1683" y="7"/>
                </a:cxn>
                <a:cxn ang="0">
                  <a:pos x="1673" y="44"/>
                </a:cxn>
                <a:cxn ang="0">
                  <a:pos x="1660" y="82"/>
                </a:cxn>
                <a:cxn ang="0">
                  <a:pos x="1636" y="141"/>
                </a:cxn>
                <a:cxn ang="0">
                  <a:pos x="1615" y="184"/>
                </a:cxn>
                <a:cxn ang="0">
                  <a:pos x="1602" y="208"/>
                </a:cxn>
                <a:cxn ang="0">
                  <a:pos x="1494" y="360"/>
                </a:cxn>
                <a:cxn ang="0">
                  <a:pos x="1472" y="383"/>
                </a:cxn>
                <a:cxn ang="0">
                  <a:pos x="1445" y="411"/>
                </a:cxn>
                <a:cxn ang="0">
                  <a:pos x="1412" y="441"/>
                </a:cxn>
                <a:cxn ang="0">
                  <a:pos x="1380" y="467"/>
                </a:cxn>
                <a:cxn ang="0">
                  <a:pos x="1355" y="486"/>
                </a:cxn>
                <a:cxn ang="0">
                  <a:pos x="1312" y="516"/>
                </a:cxn>
                <a:cxn ang="0">
                  <a:pos x="1276" y="538"/>
                </a:cxn>
                <a:cxn ang="0">
                  <a:pos x="1229" y="562"/>
                </a:cxn>
                <a:cxn ang="0">
                  <a:pos x="1178" y="586"/>
                </a:cxn>
                <a:cxn ang="0">
                  <a:pos x="1152" y="596"/>
                </a:cxn>
                <a:cxn ang="0">
                  <a:pos x="1112" y="610"/>
                </a:cxn>
                <a:cxn ang="0">
                  <a:pos x="1059" y="626"/>
                </a:cxn>
                <a:cxn ang="0">
                  <a:pos x="997" y="639"/>
                </a:cxn>
                <a:cxn ang="0">
                  <a:pos x="967" y="644"/>
                </a:cxn>
                <a:cxn ang="0">
                  <a:pos x="854" y="653"/>
                </a:cxn>
                <a:cxn ang="0">
                  <a:pos x="819" y="653"/>
                </a:cxn>
                <a:cxn ang="0">
                  <a:pos x="710" y="643"/>
                </a:cxn>
                <a:cxn ang="0">
                  <a:pos x="681" y="638"/>
                </a:cxn>
                <a:cxn ang="0">
                  <a:pos x="594" y="617"/>
                </a:cxn>
                <a:cxn ang="0">
                  <a:pos x="554" y="604"/>
                </a:cxn>
                <a:cxn ang="0">
                  <a:pos x="524" y="592"/>
                </a:cxn>
                <a:cxn ang="0">
                  <a:pos x="495" y="580"/>
                </a:cxn>
                <a:cxn ang="0">
                  <a:pos x="447" y="558"/>
                </a:cxn>
                <a:cxn ang="0">
                  <a:pos x="389" y="525"/>
                </a:cxn>
                <a:cxn ang="0">
                  <a:pos x="357" y="504"/>
                </a:cxn>
                <a:cxn ang="0">
                  <a:pos x="322" y="480"/>
                </a:cxn>
                <a:cxn ang="0">
                  <a:pos x="298" y="461"/>
                </a:cxn>
                <a:cxn ang="0">
                  <a:pos x="252" y="422"/>
                </a:cxn>
                <a:cxn ang="0">
                  <a:pos x="235" y="405"/>
                </a:cxn>
                <a:cxn ang="0">
                  <a:pos x="207" y="376"/>
                </a:cxn>
                <a:cxn ang="0">
                  <a:pos x="176" y="342"/>
                </a:cxn>
                <a:cxn ang="0">
                  <a:pos x="79" y="200"/>
                </a:cxn>
                <a:cxn ang="0">
                  <a:pos x="63" y="168"/>
                </a:cxn>
                <a:cxn ang="0">
                  <a:pos x="46" y="133"/>
                </a:cxn>
                <a:cxn ang="0">
                  <a:pos x="22" y="72"/>
                </a:cxn>
                <a:cxn ang="0">
                  <a:pos x="5" y="17"/>
                </a:cxn>
                <a:cxn ang="0">
                  <a:pos x="0" y="0"/>
                </a:cxn>
              </a:cxnLst>
              <a:rect l="0" t="0" r="r" b="b"/>
              <a:pathLst>
                <a:path w="1685" h="653">
                  <a:moveTo>
                    <a:pt x="0" y="0"/>
                  </a:moveTo>
                  <a:cubicBezTo>
                    <a:pt x="1685" y="0"/>
                    <a:pt x="1685" y="0"/>
                    <a:pt x="1685" y="0"/>
                  </a:cubicBezTo>
                  <a:cubicBezTo>
                    <a:pt x="1685" y="2"/>
                    <a:pt x="1684" y="5"/>
                    <a:pt x="1683" y="7"/>
                  </a:cubicBezTo>
                  <a:cubicBezTo>
                    <a:pt x="1683" y="7"/>
                    <a:pt x="1683" y="8"/>
                    <a:pt x="1683" y="9"/>
                  </a:cubicBezTo>
                  <a:cubicBezTo>
                    <a:pt x="1682" y="12"/>
                    <a:pt x="1681" y="15"/>
                    <a:pt x="1681" y="17"/>
                  </a:cubicBezTo>
                  <a:cubicBezTo>
                    <a:pt x="1678" y="26"/>
                    <a:pt x="1675" y="35"/>
                    <a:pt x="1673" y="44"/>
                  </a:cubicBezTo>
                  <a:cubicBezTo>
                    <a:pt x="1671" y="50"/>
                    <a:pt x="1669" y="56"/>
                    <a:pt x="1667" y="62"/>
                  </a:cubicBezTo>
                  <a:cubicBezTo>
                    <a:pt x="1666" y="65"/>
                    <a:pt x="1665" y="69"/>
                    <a:pt x="1663" y="72"/>
                  </a:cubicBezTo>
                  <a:cubicBezTo>
                    <a:pt x="1662" y="75"/>
                    <a:pt x="1661" y="79"/>
                    <a:pt x="1660" y="82"/>
                  </a:cubicBezTo>
                  <a:cubicBezTo>
                    <a:pt x="1659" y="85"/>
                    <a:pt x="1658" y="87"/>
                    <a:pt x="1657" y="90"/>
                  </a:cubicBezTo>
                  <a:cubicBezTo>
                    <a:pt x="1651" y="104"/>
                    <a:pt x="1645" y="119"/>
                    <a:pt x="1639" y="133"/>
                  </a:cubicBezTo>
                  <a:cubicBezTo>
                    <a:pt x="1638" y="136"/>
                    <a:pt x="1637" y="138"/>
                    <a:pt x="1636" y="141"/>
                  </a:cubicBezTo>
                  <a:cubicBezTo>
                    <a:pt x="1634" y="145"/>
                    <a:pt x="1632" y="148"/>
                    <a:pt x="1630" y="152"/>
                  </a:cubicBezTo>
                  <a:cubicBezTo>
                    <a:pt x="1628" y="158"/>
                    <a:pt x="1625" y="163"/>
                    <a:pt x="1623" y="168"/>
                  </a:cubicBezTo>
                  <a:cubicBezTo>
                    <a:pt x="1620" y="174"/>
                    <a:pt x="1617" y="179"/>
                    <a:pt x="1615" y="184"/>
                  </a:cubicBezTo>
                  <a:cubicBezTo>
                    <a:pt x="1613" y="187"/>
                    <a:pt x="1612" y="189"/>
                    <a:pt x="1611" y="191"/>
                  </a:cubicBezTo>
                  <a:cubicBezTo>
                    <a:pt x="1609" y="194"/>
                    <a:pt x="1608" y="197"/>
                    <a:pt x="1606" y="200"/>
                  </a:cubicBezTo>
                  <a:cubicBezTo>
                    <a:pt x="1605" y="202"/>
                    <a:pt x="1603" y="205"/>
                    <a:pt x="1602" y="208"/>
                  </a:cubicBezTo>
                  <a:cubicBezTo>
                    <a:pt x="1576" y="253"/>
                    <a:pt x="1547" y="296"/>
                    <a:pt x="1514" y="336"/>
                  </a:cubicBezTo>
                  <a:cubicBezTo>
                    <a:pt x="1512" y="338"/>
                    <a:pt x="1511" y="340"/>
                    <a:pt x="1509" y="342"/>
                  </a:cubicBezTo>
                  <a:cubicBezTo>
                    <a:pt x="1504" y="348"/>
                    <a:pt x="1499" y="354"/>
                    <a:pt x="1494" y="360"/>
                  </a:cubicBezTo>
                  <a:cubicBezTo>
                    <a:pt x="1492" y="362"/>
                    <a:pt x="1490" y="365"/>
                    <a:pt x="1488" y="367"/>
                  </a:cubicBezTo>
                  <a:cubicBezTo>
                    <a:pt x="1485" y="370"/>
                    <a:pt x="1482" y="373"/>
                    <a:pt x="1479" y="376"/>
                  </a:cubicBezTo>
                  <a:cubicBezTo>
                    <a:pt x="1477" y="378"/>
                    <a:pt x="1475" y="381"/>
                    <a:pt x="1472" y="383"/>
                  </a:cubicBezTo>
                  <a:cubicBezTo>
                    <a:pt x="1467" y="388"/>
                    <a:pt x="1462" y="394"/>
                    <a:pt x="1457" y="399"/>
                  </a:cubicBezTo>
                  <a:cubicBezTo>
                    <a:pt x="1455" y="401"/>
                    <a:pt x="1453" y="403"/>
                    <a:pt x="1450" y="405"/>
                  </a:cubicBezTo>
                  <a:cubicBezTo>
                    <a:pt x="1449" y="407"/>
                    <a:pt x="1447" y="409"/>
                    <a:pt x="1445" y="411"/>
                  </a:cubicBezTo>
                  <a:cubicBezTo>
                    <a:pt x="1443" y="412"/>
                    <a:pt x="1441" y="414"/>
                    <a:pt x="1440" y="416"/>
                  </a:cubicBezTo>
                  <a:cubicBezTo>
                    <a:pt x="1438" y="418"/>
                    <a:pt x="1436" y="420"/>
                    <a:pt x="1433" y="422"/>
                  </a:cubicBezTo>
                  <a:cubicBezTo>
                    <a:pt x="1426" y="428"/>
                    <a:pt x="1419" y="434"/>
                    <a:pt x="1412" y="441"/>
                  </a:cubicBezTo>
                  <a:cubicBezTo>
                    <a:pt x="1407" y="445"/>
                    <a:pt x="1402" y="449"/>
                    <a:pt x="1397" y="454"/>
                  </a:cubicBezTo>
                  <a:cubicBezTo>
                    <a:pt x="1394" y="456"/>
                    <a:pt x="1391" y="458"/>
                    <a:pt x="1388" y="461"/>
                  </a:cubicBezTo>
                  <a:cubicBezTo>
                    <a:pt x="1385" y="463"/>
                    <a:pt x="1383" y="465"/>
                    <a:pt x="1380" y="467"/>
                  </a:cubicBezTo>
                  <a:cubicBezTo>
                    <a:pt x="1376" y="470"/>
                    <a:pt x="1373" y="473"/>
                    <a:pt x="1369" y="475"/>
                  </a:cubicBezTo>
                  <a:cubicBezTo>
                    <a:pt x="1367" y="477"/>
                    <a:pt x="1365" y="478"/>
                    <a:pt x="1363" y="480"/>
                  </a:cubicBezTo>
                  <a:cubicBezTo>
                    <a:pt x="1360" y="482"/>
                    <a:pt x="1358" y="484"/>
                    <a:pt x="1355" y="486"/>
                  </a:cubicBezTo>
                  <a:cubicBezTo>
                    <a:pt x="1352" y="488"/>
                    <a:pt x="1350" y="490"/>
                    <a:pt x="1348" y="491"/>
                  </a:cubicBezTo>
                  <a:cubicBezTo>
                    <a:pt x="1342" y="496"/>
                    <a:pt x="1335" y="500"/>
                    <a:pt x="1329" y="504"/>
                  </a:cubicBezTo>
                  <a:cubicBezTo>
                    <a:pt x="1323" y="508"/>
                    <a:pt x="1317" y="512"/>
                    <a:pt x="1312" y="516"/>
                  </a:cubicBezTo>
                  <a:cubicBezTo>
                    <a:pt x="1309" y="518"/>
                    <a:pt x="1306" y="520"/>
                    <a:pt x="1303" y="521"/>
                  </a:cubicBezTo>
                  <a:cubicBezTo>
                    <a:pt x="1301" y="523"/>
                    <a:pt x="1298" y="524"/>
                    <a:pt x="1296" y="525"/>
                  </a:cubicBezTo>
                  <a:cubicBezTo>
                    <a:pt x="1290" y="530"/>
                    <a:pt x="1283" y="534"/>
                    <a:pt x="1276" y="538"/>
                  </a:cubicBezTo>
                  <a:cubicBezTo>
                    <a:pt x="1273" y="539"/>
                    <a:pt x="1270" y="541"/>
                    <a:pt x="1267" y="543"/>
                  </a:cubicBezTo>
                  <a:cubicBezTo>
                    <a:pt x="1257" y="548"/>
                    <a:pt x="1248" y="553"/>
                    <a:pt x="1238" y="558"/>
                  </a:cubicBezTo>
                  <a:cubicBezTo>
                    <a:pt x="1235" y="559"/>
                    <a:pt x="1232" y="561"/>
                    <a:pt x="1229" y="562"/>
                  </a:cubicBezTo>
                  <a:cubicBezTo>
                    <a:pt x="1223" y="566"/>
                    <a:pt x="1217" y="569"/>
                    <a:pt x="1210" y="572"/>
                  </a:cubicBezTo>
                  <a:cubicBezTo>
                    <a:pt x="1204" y="575"/>
                    <a:pt x="1198" y="577"/>
                    <a:pt x="1191" y="580"/>
                  </a:cubicBezTo>
                  <a:cubicBezTo>
                    <a:pt x="1187" y="582"/>
                    <a:pt x="1182" y="584"/>
                    <a:pt x="1178" y="586"/>
                  </a:cubicBezTo>
                  <a:cubicBezTo>
                    <a:pt x="1176" y="587"/>
                    <a:pt x="1174" y="588"/>
                    <a:pt x="1172" y="589"/>
                  </a:cubicBezTo>
                  <a:cubicBezTo>
                    <a:pt x="1168" y="590"/>
                    <a:pt x="1165" y="591"/>
                    <a:pt x="1162" y="592"/>
                  </a:cubicBezTo>
                  <a:cubicBezTo>
                    <a:pt x="1158" y="594"/>
                    <a:pt x="1155" y="595"/>
                    <a:pt x="1152" y="596"/>
                  </a:cubicBezTo>
                  <a:cubicBezTo>
                    <a:pt x="1148" y="598"/>
                    <a:pt x="1145" y="599"/>
                    <a:pt x="1142" y="600"/>
                  </a:cubicBezTo>
                  <a:cubicBezTo>
                    <a:pt x="1139" y="601"/>
                    <a:pt x="1135" y="602"/>
                    <a:pt x="1132" y="604"/>
                  </a:cubicBezTo>
                  <a:cubicBezTo>
                    <a:pt x="1125" y="606"/>
                    <a:pt x="1118" y="608"/>
                    <a:pt x="1112" y="610"/>
                  </a:cubicBezTo>
                  <a:cubicBezTo>
                    <a:pt x="1108" y="612"/>
                    <a:pt x="1105" y="613"/>
                    <a:pt x="1101" y="614"/>
                  </a:cubicBezTo>
                  <a:cubicBezTo>
                    <a:pt x="1098" y="615"/>
                    <a:pt x="1095" y="616"/>
                    <a:pt x="1092" y="617"/>
                  </a:cubicBezTo>
                  <a:cubicBezTo>
                    <a:pt x="1081" y="620"/>
                    <a:pt x="1070" y="623"/>
                    <a:pt x="1059" y="626"/>
                  </a:cubicBezTo>
                  <a:cubicBezTo>
                    <a:pt x="1057" y="626"/>
                    <a:pt x="1054" y="627"/>
                    <a:pt x="1051" y="628"/>
                  </a:cubicBezTo>
                  <a:cubicBezTo>
                    <a:pt x="1036" y="631"/>
                    <a:pt x="1021" y="635"/>
                    <a:pt x="1005" y="638"/>
                  </a:cubicBezTo>
                  <a:cubicBezTo>
                    <a:pt x="1002" y="638"/>
                    <a:pt x="1000" y="639"/>
                    <a:pt x="997" y="639"/>
                  </a:cubicBezTo>
                  <a:cubicBezTo>
                    <a:pt x="993" y="640"/>
                    <a:pt x="990" y="641"/>
                    <a:pt x="986" y="641"/>
                  </a:cubicBezTo>
                  <a:cubicBezTo>
                    <a:pt x="982" y="642"/>
                    <a:pt x="979" y="642"/>
                    <a:pt x="975" y="643"/>
                  </a:cubicBezTo>
                  <a:cubicBezTo>
                    <a:pt x="973" y="643"/>
                    <a:pt x="970" y="644"/>
                    <a:pt x="967" y="644"/>
                  </a:cubicBezTo>
                  <a:cubicBezTo>
                    <a:pt x="938" y="648"/>
                    <a:pt x="907" y="651"/>
                    <a:pt x="876" y="652"/>
                  </a:cubicBezTo>
                  <a:cubicBezTo>
                    <a:pt x="873" y="652"/>
                    <a:pt x="870" y="652"/>
                    <a:pt x="866" y="653"/>
                  </a:cubicBezTo>
                  <a:cubicBezTo>
                    <a:pt x="862" y="653"/>
                    <a:pt x="858" y="653"/>
                    <a:pt x="854" y="653"/>
                  </a:cubicBezTo>
                  <a:cubicBezTo>
                    <a:pt x="850" y="653"/>
                    <a:pt x="847" y="653"/>
                    <a:pt x="843" y="653"/>
                  </a:cubicBezTo>
                  <a:cubicBezTo>
                    <a:pt x="839" y="653"/>
                    <a:pt x="835" y="653"/>
                    <a:pt x="832" y="653"/>
                  </a:cubicBezTo>
                  <a:cubicBezTo>
                    <a:pt x="827" y="653"/>
                    <a:pt x="823" y="653"/>
                    <a:pt x="819" y="653"/>
                  </a:cubicBezTo>
                  <a:cubicBezTo>
                    <a:pt x="816" y="652"/>
                    <a:pt x="812" y="652"/>
                    <a:pt x="809" y="652"/>
                  </a:cubicBezTo>
                  <a:cubicBezTo>
                    <a:pt x="778" y="651"/>
                    <a:pt x="748" y="648"/>
                    <a:pt x="718" y="644"/>
                  </a:cubicBezTo>
                  <a:cubicBezTo>
                    <a:pt x="716" y="644"/>
                    <a:pt x="713" y="643"/>
                    <a:pt x="710" y="643"/>
                  </a:cubicBezTo>
                  <a:cubicBezTo>
                    <a:pt x="707" y="642"/>
                    <a:pt x="703" y="642"/>
                    <a:pt x="700" y="641"/>
                  </a:cubicBezTo>
                  <a:cubicBezTo>
                    <a:pt x="696" y="641"/>
                    <a:pt x="692" y="640"/>
                    <a:pt x="689" y="639"/>
                  </a:cubicBezTo>
                  <a:cubicBezTo>
                    <a:pt x="686" y="639"/>
                    <a:pt x="683" y="638"/>
                    <a:pt x="681" y="638"/>
                  </a:cubicBezTo>
                  <a:cubicBezTo>
                    <a:pt x="665" y="635"/>
                    <a:pt x="649" y="631"/>
                    <a:pt x="634" y="628"/>
                  </a:cubicBezTo>
                  <a:cubicBezTo>
                    <a:pt x="632" y="627"/>
                    <a:pt x="629" y="626"/>
                    <a:pt x="626" y="626"/>
                  </a:cubicBezTo>
                  <a:cubicBezTo>
                    <a:pt x="616" y="623"/>
                    <a:pt x="605" y="620"/>
                    <a:pt x="594" y="617"/>
                  </a:cubicBezTo>
                  <a:cubicBezTo>
                    <a:pt x="591" y="616"/>
                    <a:pt x="587" y="615"/>
                    <a:pt x="584" y="614"/>
                  </a:cubicBezTo>
                  <a:cubicBezTo>
                    <a:pt x="581" y="613"/>
                    <a:pt x="577" y="612"/>
                    <a:pt x="574" y="610"/>
                  </a:cubicBezTo>
                  <a:cubicBezTo>
                    <a:pt x="567" y="608"/>
                    <a:pt x="560" y="606"/>
                    <a:pt x="554" y="604"/>
                  </a:cubicBezTo>
                  <a:cubicBezTo>
                    <a:pt x="550" y="602"/>
                    <a:pt x="547" y="601"/>
                    <a:pt x="544" y="600"/>
                  </a:cubicBezTo>
                  <a:cubicBezTo>
                    <a:pt x="540" y="599"/>
                    <a:pt x="537" y="598"/>
                    <a:pt x="534" y="596"/>
                  </a:cubicBezTo>
                  <a:cubicBezTo>
                    <a:pt x="530" y="595"/>
                    <a:pt x="527" y="594"/>
                    <a:pt x="524" y="592"/>
                  </a:cubicBezTo>
                  <a:cubicBezTo>
                    <a:pt x="521" y="591"/>
                    <a:pt x="517" y="590"/>
                    <a:pt x="514" y="589"/>
                  </a:cubicBezTo>
                  <a:cubicBezTo>
                    <a:pt x="512" y="588"/>
                    <a:pt x="510" y="587"/>
                    <a:pt x="507" y="586"/>
                  </a:cubicBezTo>
                  <a:cubicBezTo>
                    <a:pt x="503" y="584"/>
                    <a:pt x="499" y="582"/>
                    <a:pt x="495" y="580"/>
                  </a:cubicBezTo>
                  <a:cubicBezTo>
                    <a:pt x="488" y="577"/>
                    <a:pt x="482" y="575"/>
                    <a:pt x="475" y="572"/>
                  </a:cubicBezTo>
                  <a:cubicBezTo>
                    <a:pt x="469" y="569"/>
                    <a:pt x="463" y="566"/>
                    <a:pt x="456" y="562"/>
                  </a:cubicBezTo>
                  <a:cubicBezTo>
                    <a:pt x="453" y="561"/>
                    <a:pt x="450" y="559"/>
                    <a:pt x="447" y="558"/>
                  </a:cubicBezTo>
                  <a:cubicBezTo>
                    <a:pt x="438" y="553"/>
                    <a:pt x="428" y="548"/>
                    <a:pt x="419" y="543"/>
                  </a:cubicBezTo>
                  <a:cubicBezTo>
                    <a:pt x="416" y="541"/>
                    <a:pt x="413" y="539"/>
                    <a:pt x="410" y="538"/>
                  </a:cubicBezTo>
                  <a:cubicBezTo>
                    <a:pt x="403" y="534"/>
                    <a:pt x="396" y="530"/>
                    <a:pt x="389" y="525"/>
                  </a:cubicBezTo>
                  <a:cubicBezTo>
                    <a:pt x="387" y="524"/>
                    <a:pt x="385" y="523"/>
                    <a:pt x="383" y="521"/>
                  </a:cubicBezTo>
                  <a:cubicBezTo>
                    <a:pt x="380" y="520"/>
                    <a:pt x="377" y="518"/>
                    <a:pt x="374" y="516"/>
                  </a:cubicBezTo>
                  <a:cubicBezTo>
                    <a:pt x="368" y="512"/>
                    <a:pt x="362" y="508"/>
                    <a:pt x="357" y="504"/>
                  </a:cubicBezTo>
                  <a:cubicBezTo>
                    <a:pt x="350" y="500"/>
                    <a:pt x="344" y="496"/>
                    <a:pt x="338" y="491"/>
                  </a:cubicBezTo>
                  <a:cubicBezTo>
                    <a:pt x="335" y="490"/>
                    <a:pt x="333" y="488"/>
                    <a:pt x="331" y="486"/>
                  </a:cubicBezTo>
                  <a:cubicBezTo>
                    <a:pt x="328" y="484"/>
                    <a:pt x="325" y="482"/>
                    <a:pt x="322" y="480"/>
                  </a:cubicBezTo>
                  <a:cubicBezTo>
                    <a:pt x="320" y="478"/>
                    <a:pt x="318" y="477"/>
                    <a:pt x="316" y="475"/>
                  </a:cubicBezTo>
                  <a:cubicBezTo>
                    <a:pt x="313" y="473"/>
                    <a:pt x="309" y="470"/>
                    <a:pt x="306" y="467"/>
                  </a:cubicBezTo>
                  <a:cubicBezTo>
                    <a:pt x="303" y="465"/>
                    <a:pt x="300" y="463"/>
                    <a:pt x="298" y="461"/>
                  </a:cubicBezTo>
                  <a:cubicBezTo>
                    <a:pt x="295" y="458"/>
                    <a:pt x="292" y="456"/>
                    <a:pt x="289" y="454"/>
                  </a:cubicBezTo>
                  <a:cubicBezTo>
                    <a:pt x="284" y="449"/>
                    <a:pt x="279" y="445"/>
                    <a:pt x="274" y="441"/>
                  </a:cubicBezTo>
                  <a:cubicBezTo>
                    <a:pt x="266" y="434"/>
                    <a:pt x="259" y="428"/>
                    <a:pt x="252" y="422"/>
                  </a:cubicBezTo>
                  <a:cubicBezTo>
                    <a:pt x="250" y="420"/>
                    <a:pt x="248" y="418"/>
                    <a:pt x="246" y="416"/>
                  </a:cubicBezTo>
                  <a:cubicBezTo>
                    <a:pt x="244" y="414"/>
                    <a:pt x="242" y="412"/>
                    <a:pt x="241" y="411"/>
                  </a:cubicBezTo>
                  <a:cubicBezTo>
                    <a:pt x="239" y="409"/>
                    <a:pt x="237" y="407"/>
                    <a:pt x="235" y="405"/>
                  </a:cubicBezTo>
                  <a:cubicBezTo>
                    <a:pt x="233" y="403"/>
                    <a:pt x="231" y="401"/>
                    <a:pt x="228" y="399"/>
                  </a:cubicBezTo>
                  <a:cubicBezTo>
                    <a:pt x="223" y="394"/>
                    <a:pt x="218" y="388"/>
                    <a:pt x="213" y="383"/>
                  </a:cubicBezTo>
                  <a:cubicBezTo>
                    <a:pt x="211" y="381"/>
                    <a:pt x="209" y="378"/>
                    <a:pt x="207" y="376"/>
                  </a:cubicBezTo>
                  <a:cubicBezTo>
                    <a:pt x="204" y="373"/>
                    <a:pt x="201" y="370"/>
                    <a:pt x="198" y="367"/>
                  </a:cubicBezTo>
                  <a:cubicBezTo>
                    <a:pt x="196" y="365"/>
                    <a:pt x="194" y="362"/>
                    <a:pt x="192" y="360"/>
                  </a:cubicBezTo>
                  <a:cubicBezTo>
                    <a:pt x="187" y="354"/>
                    <a:pt x="181" y="348"/>
                    <a:pt x="176" y="342"/>
                  </a:cubicBezTo>
                  <a:cubicBezTo>
                    <a:pt x="175" y="340"/>
                    <a:pt x="173" y="338"/>
                    <a:pt x="172" y="336"/>
                  </a:cubicBezTo>
                  <a:cubicBezTo>
                    <a:pt x="139" y="296"/>
                    <a:pt x="109" y="253"/>
                    <a:pt x="84" y="208"/>
                  </a:cubicBezTo>
                  <a:cubicBezTo>
                    <a:pt x="82" y="205"/>
                    <a:pt x="81" y="202"/>
                    <a:pt x="79" y="200"/>
                  </a:cubicBezTo>
                  <a:cubicBezTo>
                    <a:pt x="78" y="197"/>
                    <a:pt x="76" y="194"/>
                    <a:pt x="75" y="191"/>
                  </a:cubicBezTo>
                  <a:cubicBezTo>
                    <a:pt x="73" y="189"/>
                    <a:pt x="72" y="187"/>
                    <a:pt x="71" y="184"/>
                  </a:cubicBezTo>
                  <a:cubicBezTo>
                    <a:pt x="68" y="179"/>
                    <a:pt x="66" y="174"/>
                    <a:pt x="63" y="168"/>
                  </a:cubicBezTo>
                  <a:cubicBezTo>
                    <a:pt x="60" y="163"/>
                    <a:pt x="58" y="158"/>
                    <a:pt x="55" y="152"/>
                  </a:cubicBezTo>
                  <a:cubicBezTo>
                    <a:pt x="53" y="148"/>
                    <a:pt x="52" y="145"/>
                    <a:pt x="50" y="141"/>
                  </a:cubicBezTo>
                  <a:cubicBezTo>
                    <a:pt x="49" y="138"/>
                    <a:pt x="48" y="136"/>
                    <a:pt x="46" y="133"/>
                  </a:cubicBezTo>
                  <a:cubicBezTo>
                    <a:pt x="40" y="119"/>
                    <a:pt x="34" y="104"/>
                    <a:pt x="29" y="90"/>
                  </a:cubicBezTo>
                  <a:cubicBezTo>
                    <a:pt x="28" y="87"/>
                    <a:pt x="27" y="85"/>
                    <a:pt x="26" y="82"/>
                  </a:cubicBezTo>
                  <a:cubicBezTo>
                    <a:pt x="25" y="79"/>
                    <a:pt x="23" y="75"/>
                    <a:pt x="22" y="72"/>
                  </a:cubicBezTo>
                  <a:cubicBezTo>
                    <a:pt x="21" y="69"/>
                    <a:pt x="20" y="65"/>
                    <a:pt x="19" y="62"/>
                  </a:cubicBezTo>
                  <a:cubicBezTo>
                    <a:pt x="17" y="56"/>
                    <a:pt x="15" y="50"/>
                    <a:pt x="13" y="44"/>
                  </a:cubicBezTo>
                  <a:cubicBezTo>
                    <a:pt x="10" y="35"/>
                    <a:pt x="8" y="26"/>
                    <a:pt x="5" y="17"/>
                  </a:cubicBezTo>
                  <a:cubicBezTo>
                    <a:pt x="4" y="15"/>
                    <a:pt x="3" y="12"/>
                    <a:pt x="3" y="9"/>
                  </a:cubicBezTo>
                  <a:cubicBezTo>
                    <a:pt x="3" y="8"/>
                    <a:pt x="2" y="7"/>
                    <a:pt x="2" y="7"/>
                  </a:cubicBezTo>
                  <a:cubicBezTo>
                    <a:pt x="2" y="5"/>
                    <a:pt x="1" y="2"/>
                    <a:pt x="0" y="0"/>
                  </a:cubicBezTo>
                  <a:close/>
                </a:path>
              </a:pathLst>
            </a:custGeom>
            <a:solidFill>
              <a:schemeClr val="accent3">
                <a:lumMod val="60000"/>
                <a:lumOff val="40000"/>
              </a:schemeClr>
            </a:solidFill>
            <a:ln w="12700">
              <a:noFill/>
              <a:round/>
              <a:headEnd/>
              <a:tailEnd/>
            </a:ln>
            <a:effectLst>
              <a:outerShdw blurRad="50800" dist="50800" dir="5400000" sx="1000" sy="1000" algn="ctr" rotWithShape="0">
                <a:schemeClr val="tx1">
                  <a:lumMod val="85000"/>
                  <a:lumOff val="15000"/>
                </a:schemeClr>
              </a:outerShdw>
            </a:effectLst>
          </p:spPr>
          <p:txBody>
            <a:bodyPr/>
            <a:lstStyle/>
            <a:p>
              <a:endParaRPr lang="zh-TW" altLang="zh-TW">
                <a:latin typeface="Calibri" pitchFamily="34" charset="0"/>
              </a:endParaRPr>
            </a:p>
          </p:txBody>
        </p:sp>
        <p:sp>
          <p:nvSpPr>
            <p:cNvPr id="19" name="Freeform 166"/>
            <p:cNvSpPr>
              <a:spLocks/>
            </p:cNvSpPr>
            <p:nvPr/>
          </p:nvSpPr>
          <p:spPr bwMode="auto">
            <a:xfrm rot="20704251">
              <a:off x="4369142" y="3706782"/>
              <a:ext cx="1724004" cy="671245"/>
            </a:xfrm>
            <a:custGeom>
              <a:avLst/>
              <a:gdLst/>
              <a:ahLst/>
              <a:cxnLst>
                <a:cxn ang="0">
                  <a:pos x="0" y="665"/>
                </a:cxn>
                <a:cxn ang="0">
                  <a:pos x="29" y="569"/>
                </a:cxn>
                <a:cxn ang="0">
                  <a:pos x="99" y="423"/>
                </a:cxn>
                <a:cxn ang="0">
                  <a:pos x="128" y="378"/>
                </a:cxn>
                <a:cxn ang="0">
                  <a:pos x="139" y="363"/>
                </a:cxn>
                <a:cxn ang="0">
                  <a:pos x="155" y="342"/>
                </a:cxn>
                <a:cxn ang="0">
                  <a:pos x="166" y="328"/>
                </a:cxn>
                <a:cxn ang="0">
                  <a:pos x="216" y="269"/>
                </a:cxn>
                <a:cxn ang="0">
                  <a:pos x="244" y="242"/>
                </a:cxn>
                <a:cxn ang="0">
                  <a:pos x="263" y="224"/>
                </a:cxn>
                <a:cxn ang="0">
                  <a:pos x="290" y="201"/>
                </a:cxn>
                <a:cxn ang="0">
                  <a:pos x="351" y="154"/>
                </a:cxn>
                <a:cxn ang="0">
                  <a:pos x="368" y="142"/>
                </a:cxn>
                <a:cxn ang="0">
                  <a:pos x="394" y="126"/>
                </a:cxn>
                <a:cxn ang="0">
                  <a:pos x="441" y="100"/>
                </a:cxn>
                <a:cxn ang="0">
                  <a:pos x="478" y="81"/>
                </a:cxn>
                <a:cxn ang="0">
                  <a:pos x="549" y="52"/>
                </a:cxn>
                <a:cxn ang="0">
                  <a:pos x="566" y="46"/>
                </a:cxn>
                <a:cxn ang="0">
                  <a:pos x="618" y="30"/>
                </a:cxn>
                <a:cxn ang="0">
                  <a:pos x="683" y="15"/>
                </a:cxn>
                <a:cxn ang="0">
                  <a:pos x="703" y="11"/>
                </a:cxn>
                <a:cxn ang="0">
                  <a:pos x="721" y="9"/>
                </a:cxn>
                <a:cxn ang="0">
                  <a:pos x="735" y="7"/>
                </a:cxn>
                <a:cxn ang="0">
                  <a:pos x="751" y="5"/>
                </a:cxn>
                <a:cxn ang="0">
                  <a:pos x="771" y="3"/>
                </a:cxn>
                <a:cxn ang="0">
                  <a:pos x="799" y="1"/>
                </a:cxn>
                <a:cxn ang="0">
                  <a:pos x="817" y="0"/>
                </a:cxn>
                <a:cxn ang="0">
                  <a:pos x="835" y="0"/>
                </a:cxn>
                <a:cxn ang="0">
                  <a:pos x="857" y="0"/>
                </a:cxn>
                <a:cxn ang="0">
                  <a:pos x="875" y="0"/>
                </a:cxn>
                <a:cxn ang="0">
                  <a:pos x="893" y="1"/>
                </a:cxn>
                <a:cxn ang="0">
                  <a:pos x="921" y="3"/>
                </a:cxn>
                <a:cxn ang="0">
                  <a:pos x="941" y="5"/>
                </a:cxn>
                <a:cxn ang="0">
                  <a:pos x="957" y="7"/>
                </a:cxn>
                <a:cxn ang="0">
                  <a:pos x="971" y="9"/>
                </a:cxn>
                <a:cxn ang="0">
                  <a:pos x="989" y="11"/>
                </a:cxn>
                <a:cxn ang="0">
                  <a:pos x="1009" y="15"/>
                </a:cxn>
                <a:cxn ang="0">
                  <a:pos x="1074" y="30"/>
                </a:cxn>
                <a:cxn ang="0">
                  <a:pos x="1125" y="46"/>
                </a:cxn>
                <a:cxn ang="0">
                  <a:pos x="1143" y="52"/>
                </a:cxn>
                <a:cxn ang="0">
                  <a:pos x="1213" y="81"/>
                </a:cxn>
                <a:cxn ang="0">
                  <a:pos x="1251" y="100"/>
                </a:cxn>
                <a:cxn ang="0">
                  <a:pos x="1297" y="126"/>
                </a:cxn>
                <a:cxn ang="0">
                  <a:pos x="1323" y="142"/>
                </a:cxn>
                <a:cxn ang="0">
                  <a:pos x="1341" y="154"/>
                </a:cxn>
                <a:cxn ang="0">
                  <a:pos x="1402" y="201"/>
                </a:cxn>
                <a:cxn ang="0">
                  <a:pos x="1428" y="224"/>
                </a:cxn>
                <a:cxn ang="0">
                  <a:pos x="1448" y="242"/>
                </a:cxn>
                <a:cxn ang="0">
                  <a:pos x="1475" y="269"/>
                </a:cxn>
                <a:cxn ang="0">
                  <a:pos x="1526" y="328"/>
                </a:cxn>
                <a:cxn ang="0">
                  <a:pos x="1537" y="342"/>
                </a:cxn>
                <a:cxn ang="0">
                  <a:pos x="1553" y="363"/>
                </a:cxn>
                <a:cxn ang="0">
                  <a:pos x="1563" y="378"/>
                </a:cxn>
                <a:cxn ang="0">
                  <a:pos x="1592" y="423"/>
                </a:cxn>
                <a:cxn ang="0">
                  <a:pos x="1662" y="569"/>
                </a:cxn>
                <a:cxn ang="0">
                  <a:pos x="1691" y="665"/>
                </a:cxn>
              </a:cxnLst>
              <a:rect l="0" t="0" r="r" b="b"/>
              <a:pathLst>
                <a:path w="1691" h="665">
                  <a:moveTo>
                    <a:pt x="1691" y="665"/>
                  </a:moveTo>
                  <a:cubicBezTo>
                    <a:pt x="0" y="665"/>
                    <a:pt x="0" y="665"/>
                    <a:pt x="0" y="665"/>
                  </a:cubicBezTo>
                  <a:cubicBezTo>
                    <a:pt x="2" y="659"/>
                    <a:pt x="3" y="653"/>
                    <a:pt x="5" y="647"/>
                  </a:cubicBezTo>
                  <a:cubicBezTo>
                    <a:pt x="12" y="621"/>
                    <a:pt x="20" y="595"/>
                    <a:pt x="29" y="569"/>
                  </a:cubicBezTo>
                  <a:cubicBezTo>
                    <a:pt x="46" y="524"/>
                    <a:pt x="67" y="480"/>
                    <a:pt x="90" y="438"/>
                  </a:cubicBezTo>
                  <a:cubicBezTo>
                    <a:pt x="93" y="433"/>
                    <a:pt x="96" y="428"/>
                    <a:pt x="99" y="423"/>
                  </a:cubicBezTo>
                  <a:cubicBezTo>
                    <a:pt x="107" y="410"/>
                    <a:pt x="115" y="398"/>
                    <a:pt x="123" y="385"/>
                  </a:cubicBezTo>
                  <a:cubicBezTo>
                    <a:pt x="125" y="383"/>
                    <a:pt x="127" y="380"/>
                    <a:pt x="128" y="378"/>
                  </a:cubicBezTo>
                  <a:cubicBezTo>
                    <a:pt x="130" y="375"/>
                    <a:pt x="132" y="373"/>
                    <a:pt x="133" y="370"/>
                  </a:cubicBezTo>
                  <a:cubicBezTo>
                    <a:pt x="135" y="368"/>
                    <a:pt x="137" y="366"/>
                    <a:pt x="139" y="363"/>
                  </a:cubicBezTo>
                  <a:cubicBezTo>
                    <a:pt x="140" y="361"/>
                    <a:pt x="142" y="358"/>
                    <a:pt x="144" y="356"/>
                  </a:cubicBezTo>
                  <a:cubicBezTo>
                    <a:pt x="147" y="351"/>
                    <a:pt x="151" y="346"/>
                    <a:pt x="155" y="342"/>
                  </a:cubicBezTo>
                  <a:cubicBezTo>
                    <a:pt x="156" y="339"/>
                    <a:pt x="158" y="337"/>
                    <a:pt x="160" y="335"/>
                  </a:cubicBezTo>
                  <a:cubicBezTo>
                    <a:pt x="162" y="332"/>
                    <a:pt x="164" y="330"/>
                    <a:pt x="166" y="328"/>
                  </a:cubicBezTo>
                  <a:cubicBezTo>
                    <a:pt x="167" y="325"/>
                    <a:pt x="169" y="323"/>
                    <a:pt x="171" y="321"/>
                  </a:cubicBezTo>
                  <a:cubicBezTo>
                    <a:pt x="186" y="303"/>
                    <a:pt x="201" y="286"/>
                    <a:pt x="216" y="269"/>
                  </a:cubicBezTo>
                  <a:cubicBezTo>
                    <a:pt x="221" y="264"/>
                    <a:pt x="226" y="259"/>
                    <a:pt x="231" y="255"/>
                  </a:cubicBezTo>
                  <a:cubicBezTo>
                    <a:pt x="235" y="250"/>
                    <a:pt x="239" y="246"/>
                    <a:pt x="244" y="242"/>
                  </a:cubicBezTo>
                  <a:cubicBezTo>
                    <a:pt x="246" y="240"/>
                    <a:pt x="248" y="238"/>
                    <a:pt x="250" y="236"/>
                  </a:cubicBezTo>
                  <a:cubicBezTo>
                    <a:pt x="254" y="232"/>
                    <a:pt x="259" y="228"/>
                    <a:pt x="263" y="224"/>
                  </a:cubicBezTo>
                  <a:cubicBezTo>
                    <a:pt x="267" y="220"/>
                    <a:pt x="271" y="217"/>
                    <a:pt x="275" y="213"/>
                  </a:cubicBezTo>
                  <a:cubicBezTo>
                    <a:pt x="280" y="209"/>
                    <a:pt x="285" y="205"/>
                    <a:pt x="290" y="201"/>
                  </a:cubicBezTo>
                  <a:cubicBezTo>
                    <a:pt x="292" y="199"/>
                    <a:pt x="294" y="197"/>
                    <a:pt x="296" y="195"/>
                  </a:cubicBezTo>
                  <a:cubicBezTo>
                    <a:pt x="314" y="181"/>
                    <a:pt x="332" y="167"/>
                    <a:pt x="351" y="154"/>
                  </a:cubicBezTo>
                  <a:cubicBezTo>
                    <a:pt x="354" y="152"/>
                    <a:pt x="356" y="150"/>
                    <a:pt x="359" y="149"/>
                  </a:cubicBezTo>
                  <a:cubicBezTo>
                    <a:pt x="362" y="146"/>
                    <a:pt x="365" y="144"/>
                    <a:pt x="368" y="142"/>
                  </a:cubicBezTo>
                  <a:cubicBezTo>
                    <a:pt x="374" y="139"/>
                    <a:pt x="380" y="135"/>
                    <a:pt x="386" y="131"/>
                  </a:cubicBezTo>
                  <a:cubicBezTo>
                    <a:pt x="389" y="129"/>
                    <a:pt x="391" y="128"/>
                    <a:pt x="394" y="126"/>
                  </a:cubicBezTo>
                  <a:cubicBezTo>
                    <a:pt x="407" y="118"/>
                    <a:pt x="420" y="111"/>
                    <a:pt x="433" y="104"/>
                  </a:cubicBezTo>
                  <a:cubicBezTo>
                    <a:pt x="436" y="102"/>
                    <a:pt x="438" y="101"/>
                    <a:pt x="441" y="100"/>
                  </a:cubicBezTo>
                  <a:cubicBezTo>
                    <a:pt x="444" y="98"/>
                    <a:pt x="447" y="97"/>
                    <a:pt x="450" y="95"/>
                  </a:cubicBezTo>
                  <a:cubicBezTo>
                    <a:pt x="459" y="90"/>
                    <a:pt x="469" y="85"/>
                    <a:pt x="478" y="81"/>
                  </a:cubicBezTo>
                  <a:cubicBezTo>
                    <a:pt x="485" y="78"/>
                    <a:pt x="491" y="75"/>
                    <a:pt x="498" y="72"/>
                  </a:cubicBezTo>
                  <a:cubicBezTo>
                    <a:pt x="514" y="65"/>
                    <a:pt x="531" y="58"/>
                    <a:pt x="549" y="52"/>
                  </a:cubicBezTo>
                  <a:cubicBezTo>
                    <a:pt x="551" y="51"/>
                    <a:pt x="554" y="50"/>
                    <a:pt x="557" y="49"/>
                  </a:cubicBezTo>
                  <a:cubicBezTo>
                    <a:pt x="560" y="48"/>
                    <a:pt x="563" y="47"/>
                    <a:pt x="566" y="46"/>
                  </a:cubicBezTo>
                  <a:cubicBezTo>
                    <a:pt x="580" y="41"/>
                    <a:pt x="595" y="36"/>
                    <a:pt x="609" y="32"/>
                  </a:cubicBezTo>
                  <a:cubicBezTo>
                    <a:pt x="612" y="31"/>
                    <a:pt x="615" y="31"/>
                    <a:pt x="618" y="30"/>
                  </a:cubicBezTo>
                  <a:cubicBezTo>
                    <a:pt x="622" y="29"/>
                    <a:pt x="625" y="28"/>
                    <a:pt x="628" y="27"/>
                  </a:cubicBezTo>
                  <a:cubicBezTo>
                    <a:pt x="646" y="22"/>
                    <a:pt x="664" y="18"/>
                    <a:pt x="683" y="15"/>
                  </a:cubicBezTo>
                  <a:cubicBezTo>
                    <a:pt x="686" y="14"/>
                    <a:pt x="689" y="14"/>
                    <a:pt x="692" y="13"/>
                  </a:cubicBezTo>
                  <a:cubicBezTo>
                    <a:pt x="695" y="13"/>
                    <a:pt x="699" y="12"/>
                    <a:pt x="703" y="11"/>
                  </a:cubicBezTo>
                  <a:cubicBezTo>
                    <a:pt x="703" y="11"/>
                    <a:pt x="704" y="11"/>
                    <a:pt x="705" y="11"/>
                  </a:cubicBezTo>
                  <a:cubicBezTo>
                    <a:pt x="710" y="10"/>
                    <a:pt x="716" y="9"/>
                    <a:pt x="721" y="9"/>
                  </a:cubicBezTo>
                  <a:cubicBezTo>
                    <a:pt x="723" y="8"/>
                    <a:pt x="725" y="8"/>
                    <a:pt x="728" y="8"/>
                  </a:cubicBezTo>
                  <a:cubicBezTo>
                    <a:pt x="730" y="7"/>
                    <a:pt x="733" y="7"/>
                    <a:pt x="735" y="7"/>
                  </a:cubicBezTo>
                  <a:cubicBezTo>
                    <a:pt x="738" y="6"/>
                    <a:pt x="742" y="6"/>
                    <a:pt x="745" y="6"/>
                  </a:cubicBezTo>
                  <a:cubicBezTo>
                    <a:pt x="747" y="5"/>
                    <a:pt x="749" y="5"/>
                    <a:pt x="751" y="5"/>
                  </a:cubicBezTo>
                  <a:cubicBezTo>
                    <a:pt x="754" y="4"/>
                    <a:pt x="757" y="4"/>
                    <a:pt x="760" y="4"/>
                  </a:cubicBezTo>
                  <a:cubicBezTo>
                    <a:pt x="764" y="3"/>
                    <a:pt x="767" y="3"/>
                    <a:pt x="771" y="3"/>
                  </a:cubicBezTo>
                  <a:cubicBezTo>
                    <a:pt x="774" y="3"/>
                    <a:pt x="776" y="2"/>
                    <a:pt x="779" y="2"/>
                  </a:cubicBezTo>
                  <a:cubicBezTo>
                    <a:pt x="786" y="2"/>
                    <a:pt x="792" y="1"/>
                    <a:pt x="799" y="1"/>
                  </a:cubicBezTo>
                  <a:cubicBezTo>
                    <a:pt x="802" y="1"/>
                    <a:pt x="805" y="1"/>
                    <a:pt x="808" y="1"/>
                  </a:cubicBezTo>
                  <a:cubicBezTo>
                    <a:pt x="811" y="0"/>
                    <a:pt x="814" y="0"/>
                    <a:pt x="817" y="0"/>
                  </a:cubicBezTo>
                  <a:cubicBezTo>
                    <a:pt x="819" y="0"/>
                    <a:pt x="822" y="0"/>
                    <a:pt x="825" y="0"/>
                  </a:cubicBezTo>
                  <a:cubicBezTo>
                    <a:pt x="828" y="0"/>
                    <a:pt x="831" y="0"/>
                    <a:pt x="835" y="0"/>
                  </a:cubicBezTo>
                  <a:cubicBezTo>
                    <a:pt x="838" y="0"/>
                    <a:pt x="842" y="0"/>
                    <a:pt x="846" y="0"/>
                  </a:cubicBezTo>
                  <a:cubicBezTo>
                    <a:pt x="850" y="0"/>
                    <a:pt x="853" y="0"/>
                    <a:pt x="857" y="0"/>
                  </a:cubicBezTo>
                  <a:cubicBezTo>
                    <a:pt x="860" y="0"/>
                    <a:pt x="864" y="0"/>
                    <a:pt x="867" y="0"/>
                  </a:cubicBezTo>
                  <a:cubicBezTo>
                    <a:pt x="870" y="0"/>
                    <a:pt x="872" y="0"/>
                    <a:pt x="875" y="0"/>
                  </a:cubicBezTo>
                  <a:cubicBezTo>
                    <a:pt x="878" y="0"/>
                    <a:pt x="881" y="0"/>
                    <a:pt x="884" y="1"/>
                  </a:cubicBezTo>
                  <a:cubicBezTo>
                    <a:pt x="887" y="1"/>
                    <a:pt x="890" y="1"/>
                    <a:pt x="893" y="1"/>
                  </a:cubicBezTo>
                  <a:cubicBezTo>
                    <a:pt x="899" y="1"/>
                    <a:pt x="906" y="2"/>
                    <a:pt x="912" y="2"/>
                  </a:cubicBezTo>
                  <a:cubicBezTo>
                    <a:pt x="915" y="2"/>
                    <a:pt x="918" y="3"/>
                    <a:pt x="921" y="3"/>
                  </a:cubicBezTo>
                  <a:cubicBezTo>
                    <a:pt x="924" y="3"/>
                    <a:pt x="928" y="3"/>
                    <a:pt x="931" y="4"/>
                  </a:cubicBezTo>
                  <a:cubicBezTo>
                    <a:pt x="934" y="4"/>
                    <a:pt x="937" y="4"/>
                    <a:pt x="941" y="5"/>
                  </a:cubicBezTo>
                  <a:cubicBezTo>
                    <a:pt x="943" y="5"/>
                    <a:pt x="945" y="5"/>
                    <a:pt x="947" y="6"/>
                  </a:cubicBezTo>
                  <a:cubicBezTo>
                    <a:pt x="950" y="6"/>
                    <a:pt x="953" y="6"/>
                    <a:pt x="957" y="7"/>
                  </a:cubicBezTo>
                  <a:cubicBezTo>
                    <a:pt x="959" y="7"/>
                    <a:pt x="961" y="7"/>
                    <a:pt x="964" y="8"/>
                  </a:cubicBezTo>
                  <a:cubicBezTo>
                    <a:pt x="966" y="8"/>
                    <a:pt x="968" y="8"/>
                    <a:pt x="971" y="9"/>
                  </a:cubicBezTo>
                  <a:cubicBezTo>
                    <a:pt x="976" y="9"/>
                    <a:pt x="981" y="10"/>
                    <a:pt x="987" y="11"/>
                  </a:cubicBezTo>
                  <a:cubicBezTo>
                    <a:pt x="988" y="11"/>
                    <a:pt x="988" y="11"/>
                    <a:pt x="989" y="11"/>
                  </a:cubicBezTo>
                  <a:cubicBezTo>
                    <a:pt x="993" y="12"/>
                    <a:pt x="996" y="13"/>
                    <a:pt x="1000" y="13"/>
                  </a:cubicBezTo>
                  <a:cubicBezTo>
                    <a:pt x="1003" y="14"/>
                    <a:pt x="1006" y="14"/>
                    <a:pt x="1009" y="15"/>
                  </a:cubicBezTo>
                  <a:cubicBezTo>
                    <a:pt x="1027" y="18"/>
                    <a:pt x="1045" y="22"/>
                    <a:pt x="1063" y="27"/>
                  </a:cubicBezTo>
                  <a:cubicBezTo>
                    <a:pt x="1067" y="28"/>
                    <a:pt x="1070" y="29"/>
                    <a:pt x="1074" y="30"/>
                  </a:cubicBezTo>
                  <a:cubicBezTo>
                    <a:pt x="1077" y="31"/>
                    <a:pt x="1080" y="31"/>
                    <a:pt x="1083" y="32"/>
                  </a:cubicBezTo>
                  <a:cubicBezTo>
                    <a:pt x="1097" y="36"/>
                    <a:pt x="1111" y="41"/>
                    <a:pt x="1125" y="46"/>
                  </a:cubicBezTo>
                  <a:cubicBezTo>
                    <a:pt x="1129" y="47"/>
                    <a:pt x="1132" y="48"/>
                    <a:pt x="1135" y="49"/>
                  </a:cubicBezTo>
                  <a:cubicBezTo>
                    <a:pt x="1138" y="50"/>
                    <a:pt x="1140" y="51"/>
                    <a:pt x="1143" y="52"/>
                  </a:cubicBezTo>
                  <a:cubicBezTo>
                    <a:pt x="1160" y="58"/>
                    <a:pt x="1177" y="65"/>
                    <a:pt x="1194" y="72"/>
                  </a:cubicBezTo>
                  <a:cubicBezTo>
                    <a:pt x="1200" y="75"/>
                    <a:pt x="1207" y="78"/>
                    <a:pt x="1213" y="81"/>
                  </a:cubicBezTo>
                  <a:cubicBezTo>
                    <a:pt x="1223" y="85"/>
                    <a:pt x="1232" y="90"/>
                    <a:pt x="1242" y="95"/>
                  </a:cubicBezTo>
                  <a:cubicBezTo>
                    <a:pt x="1245" y="97"/>
                    <a:pt x="1248" y="98"/>
                    <a:pt x="1251" y="100"/>
                  </a:cubicBezTo>
                  <a:cubicBezTo>
                    <a:pt x="1254" y="101"/>
                    <a:pt x="1256" y="102"/>
                    <a:pt x="1258" y="104"/>
                  </a:cubicBezTo>
                  <a:cubicBezTo>
                    <a:pt x="1272" y="111"/>
                    <a:pt x="1285" y="118"/>
                    <a:pt x="1297" y="126"/>
                  </a:cubicBezTo>
                  <a:cubicBezTo>
                    <a:pt x="1300" y="128"/>
                    <a:pt x="1303" y="129"/>
                    <a:pt x="1306" y="131"/>
                  </a:cubicBezTo>
                  <a:cubicBezTo>
                    <a:pt x="1312" y="135"/>
                    <a:pt x="1318" y="139"/>
                    <a:pt x="1323" y="142"/>
                  </a:cubicBezTo>
                  <a:cubicBezTo>
                    <a:pt x="1326" y="144"/>
                    <a:pt x="1329" y="146"/>
                    <a:pt x="1332" y="149"/>
                  </a:cubicBezTo>
                  <a:cubicBezTo>
                    <a:pt x="1335" y="150"/>
                    <a:pt x="1338" y="152"/>
                    <a:pt x="1341" y="154"/>
                  </a:cubicBezTo>
                  <a:cubicBezTo>
                    <a:pt x="1359" y="167"/>
                    <a:pt x="1378" y="181"/>
                    <a:pt x="1395" y="195"/>
                  </a:cubicBezTo>
                  <a:cubicBezTo>
                    <a:pt x="1397" y="197"/>
                    <a:pt x="1400" y="199"/>
                    <a:pt x="1402" y="201"/>
                  </a:cubicBezTo>
                  <a:cubicBezTo>
                    <a:pt x="1407" y="205"/>
                    <a:pt x="1412" y="209"/>
                    <a:pt x="1417" y="213"/>
                  </a:cubicBezTo>
                  <a:cubicBezTo>
                    <a:pt x="1420" y="217"/>
                    <a:pt x="1424" y="220"/>
                    <a:pt x="1428" y="224"/>
                  </a:cubicBezTo>
                  <a:cubicBezTo>
                    <a:pt x="1433" y="228"/>
                    <a:pt x="1437" y="232"/>
                    <a:pt x="1442" y="236"/>
                  </a:cubicBezTo>
                  <a:cubicBezTo>
                    <a:pt x="1444" y="238"/>
                    <a:pt x="1446" y="240"/>
                    <a:pt x="1448" y="242"/>
                  </a:cubicBezTo>
                  <a:cubicBezTo>
                    <a:pt x="1452" y="246"/>
                    <a:pt x="1457" y="250"/>
                    <a:pt x="1461" y="255"/>
                  </a:cubicBezTo>
                  <a:cubicBezTo>
                    <a:pt x="1466" y="259"/>
                    <a:pt x="1471" y="264"/>
                    <a:pt x="1475" y="269"/>
                  </a:cubicBezTo>
                  <a:cubicBezTo>
                    <a:pt x="1491" y="286"/>
                    <a:pt x="1506" y="303"/>
                    <a:pt x="1520" y="321"/>
                  </a:cubicBezTo>
                  <a:cubicBezTo>
                    <a:pt x="1522" y="323"/>
                    <a:pt x="1524" y="325"/>
                    <a:pt x="1526" y="328"/>
                  </a:cubicBezTo>
                  <a:cubicBezTo>
                    <a:pt x="1528" y="330"/>
                    <a:pt x="1530" y="332"/>
                    <a:pt x="1532" y="335"/>
                  </a:cubicBezTo>
                  <a:cubicBezTo>
                    <a:pt x="1533" y="337"/>
                    <a:pt x="1535" y="339"/>
                    <a:pt x="1537" y="342"/>
                  </a:cubicBezTo>
                  <a:cubicBezTo>
                    <a:pt x="1541" y="346"/>
                    <a:pt x="1544" y="351"/>
                    <a:pt x="1548" y="356"/>
                  </a:cubicBezTo>
                  <a:cubicBezTo>
                    <a:pt x="1549" y="358"/>
                    <a:pt x="1551" y="361"/>
                    <a:pt x="1553" y="363"/>
                  </a:cubicBezTo>
                  <a:cubicBezTo>
                    <a:pt x="1555" y="366"/>
                    <a:pt x="1556" y="368"/>
                    <a:pt x="1558" y="370"/>
                  </a:cubicBezTo>
                  <a:cubicBezTo>
                    <a:pt x="1560" y="373"/>
                    <a:pt x="1562" y="375"/>
                    <a:pt x="1563" y="378"/>
                  </a:cubicBezTo>
                  <a:cubicBezTo>
                    <a:pt x="1565" y="380"/>
                    <a:pt x="1567" y="383"/>
                    <a:pt x="1568" y="385"/>
                  </a:cubicBezTo>
                  <a:cubicBezTo>
                    <a:pt x="1577" y="398"/>
                    <a:pt x="1585" y="410"/>
                    <a:pt x="1592" y="423"/>
                  </a:cubicBezTo>
                  <a:cubicBezTo>
                    <a:pt x="1595" y="428"/>
                    <a:pt x="1598" y="433"/>
                    <a:pt x="1601" y="438"/>
                  </a:cubicBezTo>
                  <a:cubicBezTo>
                    <a:pt x="1625" y="480"/>
                    <a:pt x="1645" y="524"/>
                    <a:pt x="1662" y="569"/>
                  </a:cubicBezTo>
                  <a:cubicBezTo>
                    <a:pt x="1672" y="595"/>
                    <a:pt x="1680" y="621"/>
                    <a:pt x="1687" y="647"/>
                  </a:cubicBezTo>
                  <a:cubicBezTo>
                    <a:pt x="1688" y="653"/>
                    <a:pt x="1690" y="659"/>
                    <a:pt x="1691" y="665"/>
                  </a:cubicBezTo>
                  <a:close/>
                </a:path>
              </a:pathLst>
            </a:custGeom>
            <a:solidFill>
              <a:schemeClr val="accent3">
                <a:lumMod val="75000"/>
              </a:schemeClr>
            </a:solidFill>
            <a:ln w="38100">
              <a:solidFill>
                <a:schemeClr val="tx2">
                  <a:lumMod val="60000"/>
                  <a:lumOff val="40000"/>
                  <a:alpha val="22000"/>
                </a:schemeClr>
              </a:solidFill>
              <a:round/>
              <a:headEnd/>
              <a:tailEnd/>
            </a:ln>
            <a:effectLst>
              <a:outerShdw blurRad="50800" dist="50800" dir="5400000" sx="1000" sy="1000" algn="ctr" rotWithShape="0">
                <a:schemeClr val="tx1">
                  <a:lumMod val="75000"/>
                  <a:lumOff val="25000"/>
                </a:schemeClr>
              </a:outerShdw>
            </a:effectLst>
          </p:spPr>
          <p:txBody>
            <a:bodyPr/>
            <a:lstStyle/>
            <a:p>
              <a:endParaRPr lang="zh-TW" altLang="zh-TW">
                <a:latin typeface="Calibri" pitchFamily="34" charset="0"/>
              </a:endParaRPr>
            </a:p>
          </p:txBody>
        </p:sp>
      </p:grpSp>
      <p:sp>
        <p:nvSpPr>
          <p:cNvPr id="20" name="Textfeld 207"/>
          <p:cNvSpPr txBox="1">
            <a:spLocks noChangeArrowheads="1"/>
          </p:cNvSpPr>
          <p:nvPr/>
        </p:nvSpPr>
        <p:spPr bwMode="auto">
          <a:xfrm rot="20700000">
            <a:off x="1119896" y="3047030"/>
            <a:ext cx="1522410" cy="446276"/>
          </a:xfrm>
          <a:prstGeom prst="rect">
            <a:avLst/>
          </a:prstGeom>
          <a:noFill/>
          <a:ln w="9525">
            <a:noFill/>
            <a:miter lim="800000"/>
            <a:headEnd/>
            <a:tailEnd/>
          </a:ln>
        </p:spPr>
        <p:txBody>
          <a:bodyPr wrap="square">
            <a:spAutoFit/>
          </a:bodyPr>
          <a:lstStyle/>
          <a:p>
            <a:r>
              <a:rPr lang="zh-TW" altLang="en-US" sz="2300" b="1" dirty="0">
                <a:latin typeface="微軟正黑體" panose="020B0604030504040204" pitchFamily="34" charset="-120"/>
                <a:ea typeface="微軟正黑體" panose="020B0604030504040204" pitchFamily="34" charset="-120"/>
              </a:rPr>
              <a:t>消極</a:t>
            </a:r>
            <a:r>
              <a:rPr lang="zh-TW" altLang="en-US" sz="2300" b="1" dirty="0" smtClean="0">
                <a:latin typeface="微軟正黑體" panose="020B0604030504040204" pitchFamily="34" charset="-120"/>
                <a:ea typeface="微軟正黑體" panose="020B0604030504040204" pitchFamily="34" charset="-120"/>
              </a:rPr>
              <a:t>要件</a:t>
            </a:r>
            <a:endParaRPr lang="en-US" sz="2300" b="1" dirty="0">
              <a:latin typeface="微軟正黑體" panose="020B0604030504040204" pitchFamily="34" charset="-120"/>
              <a:ea typeface="微軟正黑體" panose="020B0604030504040204" pitchFamily="34" charset="-120"/>
            </a:endParaRPr>
          </a:p>
        </p:txBody>
      </p:sp>
      <p:sp>
        <p:nvSpPr>
          <p:cNvPr id="21" name="矩形 20"/>
          <p:cNvSpPr/>
          <p:nvPr/>
        </p:nvSpPr>
        <p:spPr>
          <a:xfrm>
            <a:off x="2610540" y="1462243"/>
            <a:ext cx="4396034" cy="584775"/>
          </a:xfrm>
          <a:prstGeom prst="rect">
            <a:avLst/>
          </a:prstGeom>
        </p:spPr>
        <p:txBody>
          <a:bodyPr wrap="square">
            <a:spAutoFit/>
          </a:bodyPr>
          <a:lstStyle/>
          <a:p>
            <a:pPr marL="457200" lvl="0" indent="-457200">
              <a:buFont typeface="Wingdings" panose="05000000000000000000" pitchFamily="2" charset="2"/>
              <a:buChar char="l"/>
            </a:pPr>
            <a:r>
              <a:rPr lang="zh-TW" altLang="en-US" sz="3200" b="1" dirty="0">
                <a:latin typeface="微軟正黑體" pitchFamily="34" charset="-120"/>
                <a:ea typeface="微軟正黑體" pitchFamily="34" charset="-120"/>
              </a:rPr>
              <a:t>識別性</a:t>
            </a:r>
            <a:endParaRPr lang="zh-TW" altLang="zh-TW" sz="3200" b="1" dirty="0">
              <a:latin typeface="微軟正黑體" pitchFamily="34" charset="-120"/>
              <a:ea typeface="微軟正黑體" pitchFamily="34" charset="-120"/>
            </a:endParaRPr>
          </a:p>
        </p:txBody>
      </p:sp>
      <p:sp>
        <p:nvSpPr>
          <p:cNvPr id="23" name="矩形 22"/>
          <p:cNvSpPr/>
          <p:nvPr/>
        </p:nvSpPr>
        <p:spPr>
          <a:xfrm>
            <a:off x="2532149" y="2842832"/>
            <a:ext cx="6013386" cy="3970318"/>
          </a:xfrm>
          <a:prstGeom prst="rect">
            <a:avLst/>
          </a:prstGeom>
        </p:spPr>
        <p:txBody>
          <a:bodyPr wrap="square">
            <a:spAutoFit/>
          </a:bodyPr>
          <a:lstStyle/>
          <a:p>
            <a:pPr marL="457200" indent="-457200">
              <a:buFont typeface="Wingdings" panose="05000000000000000000" pitchFamily="2" charset="2"/>
              <a:buChar char="l"/>
            </a:pPr>
            <a:r>
              <a:rPr lang="zh-TW" altLang="en-US" sz="2800" b="1" dirty="0">
                <a:latin typeface="微軟正黑體" pitchFamily="34" charset="-120"/>
                <a:ea typeface="微軟正黑體" pitchFamily="34" charset="-120"/>
              </a:rPr>
              <a:t>絕對不得註冊</a:t>
            </a:r>
            <a:r>
              <a:rPr lang="zh-TW" altLang="en-US" sz="2800" b="1" dirty="0" smtClean="0">
                <a:latin typeface="微軟正黑體" pitchFamily="34" charset="-120"/>
                <a:ea typeface="微軟正黑體" pitchFamily="34" charset="-120"/>
              </a:rPr>
              <a:t>事由</a:t>
            </a:r>
            <a:r>
              <a:rPr lang="en-US" altLang="zh-TW" sz="2800" b="1" dirty="0" smtClean="0">
                <a:latin typeface="微軟正黑體" pitchFamily="34" charset="-120"/>
                <a:ea typeface="微軟正黑體" pitchFamily="34" charset="-120"/>
              </a:rPr>
              <a:t>-</a:t>
            </a:r>
            <a:r>
              <a:rPr lang="zh-TW" altLang="en-US" sz="2800" dirty="0" smtClean="0">
                <a:solidFill>
                  <a:srgbClr val="C00000"/>
                </a:solidFill>
                <a:latin typeface="微軟正黑體" pitchFamily="34" charset="-120"/>
                <a:ea typeface="微軟正黑體" pitchFamily="34" charset="-120"/>
              </a:rPr>
              <a:t>公益性質</a:t>
            </a:r>
            <a:endParaRPr lang="en-US" altLang="zh-TW" sz="2800" dirty="0" smtClean="0">
              <a:solidFill>
                <a:srgbClr val="C00000"/>
              </a:solidFill>
              <a:latin typeface="微軟正黑體" pitchFamily="34" charset="-120"/>
              <a:ea typeface="微軟正黑體" pitchFamily="34" charset="-120"/>
            </a:endParaRPr>
          </a:p>
          <a:p>
            <a:pPr marL="892175" lvl="2" indent="-892175"/>
            <a:r>
              <a:rPr lang="zh-TW" altLang="en-US" sz="2400" dirty="0" smtClean="0">
                <a:latin typeface="微軟正黑體" panose="020B0604030504040204" pitchFamily="34" charset="-120"/>
                <a:ea typeface="微軟正黑體" panose="020B0604030504040204" pitchFamily="34" charset="-120"/>
              </a:rPr>
              <a:t>例如：有</a:t>
            </a:r>
            <a:r>
              <a:rPr lang="zh-TW" altLang="en-US" sz="2400" dirty="0">
                <a:latin typeface="微軟正黑體" panose="020B0604030504040204" pitchFamily="34" charset="-120"/>
                <a:ea typeface="微軟正黑體" panose="020B0604030504040204" pitchFamily="34" charset="-120"/>
              </a:rPr>
              <a:t>致公眾誤認誤信之虞；國際著名組織或政府機關標誌；官方驗證標記、公序良俗</a:t>
            </a:r>
            <a:r>
              <a:rPr lang="zh-TW" altLang="en-US" sz="2400" dirty="0" smtClean="0">
                <a:latin typeface="微軟正黑體" panose="020B0604030504040204" pitchFamily="34" charset="-120"/>
                <a:ea typeface="微軟正黑體" panose="020B0604030504040204" pitchFamily="34" charset="-120"/>
              </a:rPr>
              <a:t>等</a:t>
            </a:r>
            <a:endParaRPr lang="zh-TW" altLang="en-US" sz="2800" b="1" dirty="0">
              <a:latin typeface="微軟正黑體" pitchFamily="34" charset="-120"/>
              <a:ea typeface="微軟正黑體" pitchFamily="34" charset="-120"/>
            </a:endParaRPr>
          </a:p>
          <a:p>
            <a:pPr marL="457200" lvl="2" indent="-457200">
              <a:buFont typeface="Wingdings" panose="05000000000000000000" pitchFamily="2" charset="2"/>
              <a:buChar char="l"/>
            </a:pPr>
            <a:r>
              <a:rPr lang="zh-TW" altLang="en-US" sz="2800" b="1" dirty="0">
                <a:latin typeface="微軟正黑體" pitchFamily="34" charset="-120"/>
                <a:ea typeface="微軟正黑體" pitchFamily="34" charset="-120"/>
              </a:rPr>
              <a:t>相對不得註冊</a:t>
            </a:r>
            <a:r>
              <a:rPr lang="zh-TW" altLang="en-US" sz="2800" b="1" dirty="0" smtClean="0">
                <a:latin typeface="微軟正黑體" pitchFamily="34" charset="-120"/>
                <a:ea typeface="微軟正黑體" pitchFamily="34" charset="-120"/>
              </a:rPr>
              <a:t>事由</a:t>
            </a:r>
            <a:r>
              <a:rPr lang="en-US" altLang="zh-TW" sz="2800" b="1" dirty="0" smtClean="0">
                <a:latin typeface="微軟正黑體" pitchFamily="34" charset="-120"/>
                <a:ea typeface="微軟正黑體" pitchFamily="34" charset="-120"/>
              </a:rPr>
              <a:t>-</a:t>
            </a:r>
            <a:r>
              <a:rPr lang="zh-TW" altLang="en-US" sz="2400" dirty="0">
                <a:solidFill>
                  <a:srgbClr val="C00000"/>
                </a:solidFill>
                <a:latin typeface="微軟正黑體" panose="020B0604030504040204" pitchFamily="34" charset="-120"/>
                <a:ea typeface="微軟正黑體" panose="020B0604030504040204" pitchFamily="34" charset="-120"/>
              </a:rPr>
              <a:t>有法律上利害關係之相對人存在</a:t>
            </a:r>
            <a:endParaRPr lang="en-US" altLang="zh-TW" sz="2400" dirty="0">
              <a:solidFill>
                <a:srgbClr val="C00000"/>
              </a:solidFill>
              <a:latin typeface="微軟正黑體" panose="020B0604030504040204" pitchFamily="34" charset="-120"/>
              <a:ea typeface="微軟正黑體" panose="020B0604030504040204" pitchFamily="34" charset="-120"/>
            </a:endParaRPr>
          </a:p>
          <a:p>
            <a:pPr marL="892175" lvl="2" indent="-892175"/>
            <a:r>
              <a:rPr lang="zh-TW" altLang="en-US" sz="2400" dirty="0">
                <a:latin typeface="微軟正黑體" panose="020B0604030504040204" pitchFamily="34" charset="-120"/>
                <a:ea typeface="微軟正黑體" panose="020B0604030504040204" pitchFamily="34" charset="-120"/>
              </a:rPr>
              <a:t>例如：</a:t>
            </a:r>
            <a:r>
              <a:rPr lang="zh-TW" altLang="en-US" sz="2400" dirty="0" smtClean="0">
                <a:latin typeface="微軟正黑體" panose="020B0604030504040204" pitchFamily="34" charset="-120"/>
                <a:ea typeface="微軟正黑體" panose="020B0604030504040204" pitchFamily="34" charset="-120"/>
              </a:rPr>
              <a:t>先</a:t>
            </a:r>
            <a:r>
              <a:rPr lang="zh-TW" altLang="en-US" sz="2400" dirty="0">
                <a:latin typeface="微軟正黑體" panose="020B0604030504040204" pitchFamily="34" charset="-120"/>
                <a:ea typeface="微軟正黑體" panose="020B0604030504040204" pitchFamily="34" charset="-120"/>
              </a:rPr>
              <a:t>申請</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註冊商標；著名商標</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標章；他人肖像；著名之姓名、公司或商號名稱；著作權、專利權等</a:t>
            </a:r>
            <a:endParaRPr lang="zh-TW" altLang="en-US" sz="3200" dirty="0">
              <a:solidFill>
                <a:schemeClr val="accent3">
                  <a:lumMod val="50000"/>
                </a:schemeClr>
              </a:solidFill>
              <a:latin typeface="細明體-ExtB" pitchFamily="18" charset="-120"/>
              <a:ea typeface="細明體-ExtB" pitchFamily="18" charset="-120"/>
            </a:endParaRPr>
          </a:p>
          <a:p>
            <a:endParaRPr lang="zh-TW" altLang="en-US" sz="28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275872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91074" y="1006986"/>
            <a:ext cx="8137525" cy="861774"/>
          </a:xfrm>
          <a:prstGeom prst="rect">
            <a:avLst/>
          </a:prstGeom>
          <a:noFill/>
        </p:spPr>
        <p:txBody>
          <a:bodyPr>
            <a:spAutoFit/>
          </a:bodyPr>
          <a:lstStyle/>
          <a:p>
            <a:pPr fontAlgn="auto">
              <a:lnSpc>
                <a:spcPts val="3400"/>
              </a:lnSpc>
              <a:spcBef>
                <a:spcPts val="0"/>
              </a:spcBef>
              <a:spcAft>
                <a:spcPts val="0"/>
              </a:spcAft>
              <a:defRPr/>
            </a:pPr>
            <a:r>
              <a:rPr lang="zh-TW" altLang="en-US" sz="2400" b="1" dirty="0">
                <a:solidFill>
                  <a:srgbClr val="C00000"/>
                </a:solidFill>
                <a:latin typeface="+mn-ea"/>
              </a:rPr>
              <a:t>◎</a:t>
            </a:r>
            <a:r>
              <a:rPr kumimoji="0" lang="zh-TW" altLang="en-US" sz="2400" dirty="0" smtClean="0">
                <a:solidFill>
                  <a:schemeClr val="tx2">
                    <a:lumMod val="75000"/>
                  </a:schemeClr>
                </a:solidFill>
                <a:latin typeface="微軟正黑體" panose="020B0604030504040204" pitchFamily="34" charset="-120"/>
                <a:ea typeface="微軟正黑體" panose="020B0604030504040204" pitchFamily="34" charset="-120"/>
              </a:rPr>
              <a:t>經審查有不得</a:t>
            </a:r>
            <a:r>
              <a:rPr kumimoji="0" lang="zh-TW" altLang="en-US" sz="2400" dirty="0">
                <a:solidFill>
                  <a:schemeClr val="tx2">
                    <a:lumMod val="75000"/>
                  </a:schemeClr>
                </a:solidFill>
                <a:latin typeface="微軟正黑體" panose="020B0604030504040204" pitchFamily="34" charset="-120"/>
                <a:ea typeface="微軟正黑體" panose="020B0604030504040204" pitchFamily="34" charset="-120"/>
              </a:rPr>
              <a:t>註冊情形者，</a:t>
            </a:r>
            <a:r>
              <a:rPr kumimoji="0" lang="zh-TW" altLang="en-US" sz="2400" dirty="0" smtClean="0">
                <a:solidFill>
                  <a:schemeClr val="tx2">
                    <a:lumMod val="75000"/>
                  </a:schemeClr>
                </a:solidFill>
                <a:latin typeface="微軟正黑體" panose="020B0604030504040204" pitchFamily="34" charset="-120"/>
                <a:ea typeface="微軟正黑體" panose="020B0604030504040204" pitchFamily="34" charset="-120"/>
              </a:rPr>
              <a:t>應予核駁審定</a:t>
            </a:r>
            <a:endParaRPr kumimoji="0" lang="en-US" altLang="zh-TW" sz="2400" dirty="0" smtClean="0">
              <a:solidFill>
                <a:schemeClr val="tx2">
                  <a:lumMod val="75000"/>
                </a:schemeClr>
              </a:solidFill>
              <a:latin typeface="微軟正黑體" panose="020B0604030504040204" pitchFamily="34" charset="-120"/>
              <a:ea typeface="微軟正黑體" panose="020B0604030504040204" pitchFamily="34" charset="-120"/>
            </a:endParaRPr>
          </a:p>
          <a:p>
            <a:pPr marL="914400" lvl="1" indent="-457200" fontAlgn="auto">
              <a:lnSpc>
                <a:spcPts val="2600"/>
              </a:lnSpc>
              <a:spcBef>
                <a:spcPts val="0"/>
              </a:spcBef>
              <a:spcAft>
                <a:spcPts val="0"/>
              </a:spcAft>
              <a:buFont typeface="Wingdings" panose="05000000000000000000" pitchFamily="2" charset="2"/>
              <a:buChar char="Ø"/>
              <a:defRPr/>
            </a:pPr>
            <a:r>
              <a:rPr kumimoji="0" lang="zh-TW" altLang="en-US" sz="2000" dirty="0" smtClean="0">
                <a:solidFill>
                  <a:schemeClr val="tx2">
                    <a:lumMod val="75000"/>
                  </a:schemeClr>
                </a:solidFill>
                <a:latin typeface="微軟正黑體" panose="020B0604030504040204" pitchFamily="34" charset="-120"/>
                <a:ea typeface="微軟正黑體" panose="020B0604030504040204" pitchFamily="34" charset="-120"/>
              </a:rPr>
              <a:t>核駁審定前，應將核駁理由以書面通知申請人限期陳述意見</a:t>
            </a:r>
            <a:endParaRPr kumimoji="0" lang="en-US" altLang="zh-TW" sz="2400" dirty="0" smtClean="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44251" y="231851"/>
            <a:ext cx="8077879" cy="646331"/>
          </a:xfrm>
          <a:prstGeom prst="rect">
            <a:avLst/>
          </a:prstGeom>
          <a:noFill/>
        </p:spPr>
        <p:txBody>
          <a:bodyPr wrap="square">
            <a:spAutoFit/>
          </a:bodyPr>
          <a:lstStyle/>
          <a:p>
            <a:pPr marL="0" lvl="1" fontAlgn="auto">
              <a:spcBef>
                <a:spcPts val="0"/>
              </a:spcBef>
              <a:spcAft>
                <a:spcPts val="0"/>
              </a:spcAft>
              <a:defRPr/>
            </a:pPr>
            <a:r>
              <a:rPr lang="zh-TW" altLang="en-US" sz="3600" b="1" dirty="0" smtClean="0">
                <a:solidFill>
                  <a:schemeClr val="accent1"/>
                </a:solidFill>
                <a:latin typeface="微軟正黑體" panose="020B0604030504040204" pitchFamily="34" charset="-120"/>
                <a:ea typeface="微軟正黑體" panose="020B0604030504040204" pitchFamily="34" charset="-120"/>
              </a:rPr>
              <a:t>如何克服與在先商標</a:t>
            </a:r>
            <a:r>
              <a:rPr lang="zh-TW" altLang="en-US" sz="3600" b="1" dirty="0">
                <a:solidFill>
                  <a:schemeClr val="accent1"/>
                </a:solidFill>
                <a:latin typeface="微軟正黑體" panose="020B0604030504040204" pitchFamily="34" charset="-120"/>
                <a:ea typeface="微軟正黑體" panose="020B0604030504040204" pitchFamily="34" charset="-120"/>
              </a:rPr>
              <a:t>之</a:t>
            </a:r>
            <a:r>
              <a:rPr lang="zh-TW" altLang="en-US" sz="3600" b="1" dirty="0" smtClean="0">
                <a:solidFill>
                  <a:schemeClr val="accent1"/>
                </a:solidFill>
                <a:latin typeface="微軟正黑體" panose="020B0604030504040204" pitchFamily="34" charset="-120"/>
                <a:ea typeface="微軟正黑體" panose="020B0604030504040204" pitchFamily="34" charset="-120"/>
              </a:rPr>
              <a:t>衝突</a:t>
            </a:r>
            <a:endParaRPr kumimoji="0" lang="zh-TW" altLang="en-US" sz="3600" b="1" dirty="0">
              <a:solidFill>
                <a:schemeClr val="accent1"/>
              </a:solidFill>
              <a:latin typeface="微軟正黑體" panose="020B0604030504040204" pitchFamily="34" charset="-120"/>
              <a:ea typeface="微軟正黑體" panose="020B0604030504040204" pitchFamily="34" charset="-120"/>
            </a:endParaRPr>
          </a:p>
        </p:txBody>
      </p:sp>
      <p:graphicFrame>
        <p:nvGraphicFramePr>
          <p:cNvPr id="9" name="內容版面配置區 4"/>
          <p:cNvGraphicFramePr>
            <a:graphicFrameLocks/>
          </p:cNvGraphicFramePr>
          <p:nvPr>
            <p:extLst>
              <p:ext uri="{D42A27DB-BD31-4B8C-83A1-F6EECF244321}">
                <p14:modId xmlns:p14="http://schemas.microsoft.com/office/powerpoint/2010/main" val="2835716389"/>
              </p:ext>
            </p:extLst>
          </p:nvPr>
        </p:nvGraphicFramePr>
        <p:xfrm>
          <a:off x="934817" y="1943915"/>
          <a:ext cx="7870980" cy="474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26639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3"/>
          <p:cNvGraphicFramePr>
            <a:graphicFrameLocks/>
          </p:cNvGraphicFramePr>
          <p:nvPr>
            <p:extLst>
              <p:ext uri="{D42A27DB-BD31-4B8C-83A1-F6EECF244321}">
                <p14:modId xmlns:p14="http://schemas.microsoft.com/office/powerpoint/2010/main" val="2387214529"/>
              </p:ext>
            </p:extLst>
          </p:nvPr>
        </p:nvGraphicFramePr>
        <p:xfrm>
          <a:off x="727156" y="1556792"/>
          <a:ext cx="7643308" cy="4443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直線圖說文字 2 1"/>
          <p:cNvSpPr/>
          <p:nvPr/>
        </p:nvSpPr>
        <p:spPr>
          <a:xfrm>
            <a:off x="6691543" y="1415434"/>
            <a:ext cx="1800225" cy="1368425"/>
          </a:xfrm>
          <a:prstGeom prst="borderCallout2">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itchFamily="34" charset="0"/>
              <a:buChar char="•"/>
              <a:defRPr/>
            </a:pPr>
            <a:r>
              <a:rPr lang="zh-TW" altLang="en-US" sz="2000" dirty="0">
                <a:solidFill>
                  <a:srgbClr val="002060"/>
                </a:solidFill>
                <a:latin typeface="微軟正黑體" panose="020B0604030504040204" pitchFamily="34" charset="-120"/>
                <a:ea typeface="微軟正黑體" panose="020B0604030504040204" pitchFamily="34" charset="-120"/>
              </a:rPr>
              <a:t>絕對不得註冊事由</a:t>
            </a:r>
            <a:endParaRPr lang="en-US" altLang="zh-TW" sz="2000" dirty="0">
              <a:solidFill>
                <a:srgbClr val="002060"/>
              </a:solidFill>
              <a:latin typeface="微軟正黑體" panose="020B0604030504040204" pitchFamily="34" charset="-120"/>
              <a:ea typeface="微軟正黑體" panose="020B0604030504040204" pitchFamily="34" charset="-120"/>
            </a:endParaRPr>
          </a:p>
          <a:p>
            <a:pPr marL="342900" indent="-342900">
              <a:buFont typeface="Arial" pitchFamily="34" charset="0"/>
              <a:buChar char="•"/>
              <a:defRPr/>
            </a:pPr>
            <a:r>
              <a:rPr lang="zh-TW" altLang="en-US" sz="2000" dirty="0">
                <a:solidFill>
                  <a:srgbClr val="002060"/>
                </a:solidFill>
                <a:latin typeface="微軟正黑體" panose="020B0604030504040204" pitchFamily="34" charset="-120"/>
                <a:ea typeface="微軟正黑體" panose="020B0604030504040204" pitchFamily="34" charset="-120"/>
              </a:rPr>
              <a:t>相對不得註冊事由</a:t>
            </a:r>
          </a:p>
        </p:txBody>
      </p:sp>
      <p:sp>
        <p:nvSpPr>
          <p:cNvPr id="13" name="文字方塊 12"/>
          <p:cNvSpPr txBox="1"/>
          <p:nvPr/>
        </p:nvSpPr>
        <p:spPr>
          <a:xfrm>
            <a:off x="850422" y="1439252"/>
            <a:ext cx="2089150" cy="1323439"/>
          </a:xfrm>
          <a:prstGeom prst="rect">
            <a:avLst/>
          </a:prstGeom>
          <a:solidFill>
            <a:srgbClr val="CCECFF"/>
          </a:solidFill>
        </p:spPr>
        <p:txBody>
          <a:bodyPr>
            <a:spAutoFit/>
          </a:bodyPr>
          <a:lstStyle/>
          <a:p>
            <a:pPr marL="342900" indent="-342900">
              <a:buFont typeface="Arial" pitchFamily="34" charset="0"/>
              <a:buChar char="•"/>
              <a:defRPr/>
            </a:pPr>
            <a:r>
              <a:rPr lang="zh-TW" altLang="en-US" sz="2000" dirty="0" smtClean="0">
                <a:solidFill>
                  <a:srgbClr val="002060"/>
                </a:solidFill>
                <a:latin typeface="微軟正黑體" panose="020B0604030504040204" pitchFamily="34" charset="-120"/>
                <a:ea typeface="微軟正黑體" panose="020B0604030504040204" pitchFamily="34" charset="-120"/>
              </a:rPr>
              <a:t>拒絕意圖仿襲之搶先註冊</a:t>
            </a:r>
            <a:endParaRPr lang="en-US" altLang="zh-TW" sz="2000"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itchFamily="34" charset="0"/>
              <a:buChar char="•"/>
              <a:defRPr/>
            </a:pPr>
            <a:r>
              <a:rPr lang="zh-TW" altLang="en-US" sz="2000" dirty="0" smtClean="0">
                <a:solidFill>
                  <a:srgbClr val="002060"/>
                </a:solidFill>
                <a:latin typeface="微軟正黑體" panose="020B0604030504040204" pitchFamily="34" charset="-120"/>
                <a:ea typeface="微軟正黑體" panose="020B0604030504040204" pitchFamily="34" charset="-120"/>
              </a:rPr>
              <a:t>著名商標保護</a:t>
            </a:r>
          </a:p>
          <a:p>
            <a:pPr>
              <a:defRPr/>
            </a:pPr>
            <a:endParaRPr lang="zh-TW" altLang="en-US" sz="2000" dirty="0">
              <a:latin typeface="微軟正黑體" panose="020B0604030504040204" pitchFamily="34" charset="-120"/>
              <a:ea typeface="微軟正黑體" panose="020B0604030504040204" pitchFamily="34" charset="-120"/>
            </a:endParaRPr>
          </a:p>
        </p:txBody>
      </p:sp>
      <p:sp>
        <p:nvSpPr>
          <p:cNvPr id="14" name="矩形 13"/>
          <p:cNvSpPr/>
          <p:nvPr/>
        </p:nvSpPr>
        <p:spPr>
          <a:xfrm>
            <a:off x="464992" y="330486"/>
            <a:ext cx="6048375" cy="590931"/>
          </a:xfrm>
          <a:prstGeom prst="rect">
            <a:avLst/>
          </a:prstGeom>
        </p:spPr>
        <p:txBody>
          <a:bodyPr>
            <a:spAutoFit/>
          </a:bodyPr>
          <a:lstStyle/>
          <a:p>
            <a:pPr eaLnBrk="0" hangingPunct="0">
              <a:lnSpc>
                <a:spcPct val="90000"/>
              </a:lnSpc>
              <a:defRPr/>
            </a:pPr>
            <a:r>
              <a:rPr lang="zh-TW" altLang="en-US" sz="3600" b="1" dirty="0">
                <a:solidFill>
                  <a:schemeClr val="accent1"/>
                </a:solidFill>
                <a:latin typeface="微軟正黑體" panose="020B0604030504040204" pitchFamily="34" charset="-120"/>
                <a:ea typeface="微軟正黑體" panose="020B0604030504040204" pitchFamily="34" charset="-120"/>
                <a:cs typeface="+mj-cs"/>
              </a:rPr>
              <a:t>商標法基本原則</a:t>
            </a:r>
          </a:p>
        </p:txBody>
      </p:sp>
      <p:cxnSp>
        <p:nvCxnSpPr>
          <p:cNvPr id="4" name="肘形接點 3"/>
          <p:cNvCxnSpPr/>
          <p:nvPr/>
        </p:nvCxnSpPr>
        <p:spPr bwMode="auto">
          <a:xfrm>
            <a:off x="2337955" y="2556164"/>
            <a:ext cx="509154" cy="394854"/>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cxnSp>
        <p:nvCxnSpPr>
          <p:cNvPr id="7" name="肘形接點 6"/>
          <p:cNvCxnSpPr/>
          <p:nvPr/>
        </p:nvCxnSpPr>
        <p:spPr bwMode="auto">
          <a:xfrm rot="10800000" flipV="1">
            <a:off x="6972301" y="2783858"/>
            <a:ext cx="696191" cy="302241"/>
          </a:xfrm>
          <a:prstGeom prst="bentConnector3">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8218544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p:cNvSpPr>
          <p:nvPr>
            <p:ph type="body" idx="1"/>
          </p:nvPr>
        </p:nvSpPr>
        <p:spPr>
          <a:xfrm>
            <a:off x="439675" y="1553297"/>
            <a:ext cx="8463731" cy="4895850"/>
          </a:xfrm>
        </p:spPr>
        <p:txBody>
          <a:bodyPr/>
          <a:lstStyle/>
          <a:p>
            <a:pPr marL="0" indent="0">
              <a:buFont typeface="Wingdings" pitchFamily="2" charset="2"/>
              <a:buNone/>
              <a:defRPr/>
            </a:pPr>
            <a:r>
              <a:rPr kumimoji="1" lang="zh-TW" altLang="en-US" b="1" dirty="0" smtClean="0">
                <a:solidFill>
                  <a:srgbClr val="C00000"/>
                </a:solidFill>
                <a:latin typeface="微軟正黑體" panose="020B0604030504040204" pitchFamily="34" charset="-120"/>
                <a:ea typeface="微軟正黑體" panose="020B0604030504040204" pitchFamily="34" charset="-120"/>
                <a:sym typeface="Wingdings" pitchFamily="2" charset="2"/>
              </a:rPr>
              <a:t></a:t>
            </a:r>
            <a:r>
              <a:rPr lang="zh-TW" altLang="en-US" sz="3000" dirty="0" smtClean="0">
                <a:solidFill>
                  <a:schemeClr val="bg2">
                    <a:lumMod val="10000"/>
                  </a:schemeClr>
                </a:solidFill>
                <a:latin typeface="微軟正黑體" panose="020B0604030504040204" pitchFamily="34" charset="-120"/>
                <a:ea typeface="微軟正黑體" panose="020B0604030504040204" pitchFamily="34" charset="-120"/>
              </a:rPr>
              <a:t>商標自註冊公告當日起，由權利人取得商標權</a:t>
            </a:r>
          </a:p>
          <a:p>
            <a:pPr marL="0" indent="0">
              <a:buFont typeface="Wingdings" pitchFamily="2" charset="2"/>
              <a:buNone/>
              <a:defRPr/>
            </a:pPr>
            <a:r>
              <a:rPr kumimoji="1" lang="zh-TW" altLang="en-US" b="1" dirty="0">
                <a:solidFill>
                  <a:srgbClr val="C00000"/>
                </a:solidFill>
                <a:latin typeface="微軟正黑體" panose="020B0604030504040204" pitchFamily="34" charset="-120"/>
                <a:ea typeface="微軟正黑體" panose="020B0604030504040204" pitchFamily="34" charset="-120"/>
                <a:sym typeface="Wingdings" pitchFamily="2" charset="2"/>
              </a:rPr>
              <a:t></a:t>
            </a:r>
            <a:r>
              <a:rPr lang="zh-TW" altLang="en-US" sz="3000" dirty="0" smtClean="0">
                <a:solidFill>
                  <a:schemeClr val="bg2">
                    <a:lumMod val="10000"/>
                  </a:schemeClr>
                </a:solidFill>
                <a:latin typeface="微軟正黑體" panose="020B0604030504040204" pitchFamily="34" charset="-120"/>
                <a:ea typeface="微軟正黑體" panose="020B0604030504040204" pitchFamily="34" charset="-120"/>
              </a:rPr>
              <a:t>商標權期間</a:t>
            </a:r>
          </a:p>
          <a:p>
            <a:pPr marL="612775" indent="-342900">
              <a:spcBef>
                <a:spcPts val="0"/>
              </a:spcBef>
              <a:buFont typeface="Wingdings" panose="05000000000000000000" pitchFamily="2" charset="2"/>
              <a:buChar char="ü"/>
              <a:defRPr/>
            </a:pPr>
            <a:r>
              <a:rPr lang="zh-TW" altLang="en-US" dirty="0" smtClean="0">
                <a:solidFill>
                  <a:srgbClr val="373D54"/>
                </a:solidFill>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自商標註冊公告當日起算10年</a:t>
            </a:r>
            <a:endParaRPr lang="en-US" altLang="zh-TW" sz="2400" dirty="0" smtClean="0">
              <a:latin typeface="微軟正黑體" panose="020B0604030504040204" pitchFamily="34" charset="-120"/>
              <a:ea typeface="微軟正黑體" panose="020B0604030504040204" pitchFamily="34" charset="-120"/>
            </a:endParaRPr>
          </a:p>
          <a:p>
            <a:pPr marL="612775" indent="-342900">
              <a:spcBef>
                <a:spcPts val="0"/>
              </a:spcBef>
              <a:buFont typeface="Wingdings" panose="05000000000000000000" pitchFamily="2" charset="2"/>
              <a:buChar char="ü"/>
              <a:defRPr/>
            </a:pPr>
            <a:r>
              <a:rPr lang="zh-TW" altLang="en-US" sz="2400" dirty="0" smtClean="0">
                <a:latin typeface="微軟正黑體" panose="020B0604030504040204" pitchFamily="34" charset="-120"/>
                <a:ea typeface="微軟正黑體" panose="020B0604030504040204" pitchFamily="34" charset="-120"/>
              </a:rPr>
              <a:t>  屆期</a:t>
            </a:r>
            <a:r>
              <a:rPr lang="zh-TW" altLang="en-US" sz="2400" dirty="0">
                <a:latin typeface="微軟正黑體" panose="020B0604030504040204" pitchFamily="34" charset="-120"/>
                <a:ea typeface="微軟正黑體" panose="020B0604030504040204" pitchFamily="34" charset="-120"/>
              </a:rPr>
              <a:t>得申請延展，每次延展10年</a:t>
            </a:r>
            <a:r>
              <a:rPr lang="zh-TW" altLang="en-US" sz="2400" dirty="0" smtClean="0">
                <a:latin typeface="微軟正黑體" panose="020B0604030504040204" pitchFamily="34" charset="-120"/>
                <a:ea typeface="微軟正黑體" panose="020B0604030504040204" pitchFamily="34" charset="-120"/>
              </a:rPr>
              <a:t/>
            </a:r>
            <a:br>
              <a:rPr lang="zh-TW" altLang="en-US" sz="2400" dirty="0" smtClean="0">
                <a:latin typeface="微軟正黑體" panose="020B0604030504040204" pitchFamily="34" charset="-120"/>
                <a:ea typeface="微軟正黑體" panose="020B0604030504040204" pitchFamily="34" charset="-120"/>
              </a:rPr>
            </a:br>
            <a:r>
              <a:rPr lang="zh-TW" altLang="en-US" sz="2400" dirty="0" smtClean="0">
                <a:latin typeface="微軟正黑體" panose="020B0604030504040204" pitchFamily="34" charset="-120"/>
                <a:ea typeface="微軟正黑體" panose="020B0604030504040204" pitchFamily="34" charset="-120"/>
              </a:rPr>
              <a:t>  </a:t>
            </a:r>
          </a:p>
        </p:txBody>
      </p:sp>
      <p:sp>
        <p:nvSpPr>
          <p:cNvPr id="40966" name="Line 7"/>
          <p:cNvSpPr>
            <a:spLocks noChangeShapeType="1"/>
          </p:cNvSpPr>
          <p:nvPr/>
        </p:nvSpPr>
        <p:spPr bwMode="auto">
          <a:xfrm>
            <a:off x="2727326" y="4868862"/>
            <a:ext cx="41036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67" name="Line 8"/>
          <p:cNvSpPr>
            <a:spLocks noChangeShapeType="1"/>
          </p:cNvSpPr>
          <p:nvPr/>
        </p:nvSpPr>
        <p:spPr bwMode="auto">
          <a:xfrm>
            <a:off x="2727325" y="4724399"/>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68" name="Line 9"/>
          <p:cNvSpPr>
            <a:spLocks noChangeShapeType="1"/>
          </p:cNvSpPr>
          <p:nvPr/>
        </p:nvSpPr>
        <p:spPr bwMode="auto">
          <a:xfrm>
            <a:off x="6830987" y="4769571"/>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69" name="Line 10"/>
          <p:cNvSpPr>
            <a:spLocks noChangeShapeType="1"/>
          </p:cNvSpPr>
          <p:nvPr/>
        </p:nvSpPr>
        <p:spPr bwMode="auto">
          <a:xfrm>
            <a:off x="4756273" y="4728007"/>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4" name="群組 3"/>
          <p:cNvGrpSpPr/>
          <p:nvPr/>
        </p:nvGrpSpPr>
        <p:grpSpPr>
          <a:xfrm>
            <a:off x="2187393" y="3817072"/>
            <a:ext cx="5164562" cy="2479735"/>
            <a:chOff x="-72388" y="3941763"/>
            <a:chExt cx="5164562" cy="2479735"/>
          </a:xfrm>
        </p:grpSpPr>
        <p:sp>
          <p:nvSpPr>
            <p:cNvPr id="40970" name="Text Box 11"/>
            <p:cNvSpPr txBox="1">
              <a:spLocks noChangeArrowheads="1"/>
            </p:cNvSpPr>
            <p:nvPr/>
          </p:nvSpPr>
          <p:spPr bwMode="auto">
            <a:xfrm>
              <a:off x="2297228" y="5136718"/>
              <a:ext cx="492443" cy="124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zh-TW" altLang="en-US" dirty="0">
                  <a:solidFill>
                    <a:srgbClr val="C00000"/>
                  </a:solidFill>
                  <a:latin typeface="微軟正黑體" pitchFamily="34" charset="-120"/>
                  <a:ea typeface="微軟正黑體" pitchFamily="34" charset="-120"/>
                </a:rPr>
                <a:t>期間屆滿</a:t>
              </a:r>
            </a:p>
          </p:txBody>
        </p:sp>
        <p:sp>
          <p:nvSpPr>
            <p:cNvPr id="40971" name="Text Box 12"/>
            <p:cNvSpPr txBox="1">
              <a:spLocks noChangeArrowheads="1"/>
            </p:cNvSpPr>
            <p:nvPr/>
          </p:nvSpPr>
          <p:spPr bwMode="auto">
            <a:xfrm>
              <a:off x="-72388" y="4619689"/>
              <a:ext cx="492443" cy="171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zh-TW" altLang="en-US" dirty="0">
                  <a:latin typeface="微軟正黑體" pitchFamily="34" charset="-120"/>
                  <a:ea typeface="微軟正黑體" pitchFamily="34" charset="-120"/>
                </a:rPr>
                <a:t>申請延展註冊</a:t>
              </a:r>
            </a:p>
          </p:txBody>
        </p:sp>
        <p:sp>
          <p:nvSpPr>
            <p:cNvPr id="40972" name="Text Box 13"/>
            <p:cNvSpPr txBox="1">
              <a:spLocks noChangeArrowheads="1"/>
            </p:cNvSpPr>
            <p:nvPr/>
          </p:nvSpPr>
          <p:spPr bwMode="auto">
            <a:xfrm>
              <a:off x="4630509" y="4723245"/>
              <a:ext cx="46166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zh-TW" altLang="en-US" dirty="0">
                  <a:latin typeface="微軟正黑體" pitchFamily="34" charset="-120"/>
                  <a:ea typeface="微軟正黑體" pitchFamily="34" charset="-120"/>
                </a:rPr>
                <a:t>權利消滅</a:t>
              </a:r>
            </a:p>
          </p:txBody>
        </p:sp>
        <p:sp>
          <p:nvSpPr>
            <p:cNvPr id="40973" name="AutoShape 14"/>
            <p:cNvSpPr>
              <a:spLocks noChangeArrowheads="1"/>
            </p:cNvSpPr>
            <p:nvPr/>
          </p:nvSpPr>
          <p:spPr bwMode="auto">
            <a:xfrm rot="16200000">
              <a:off x="1032862" y="4282475"/>
              <a:ext cx="914400" cy="1223576"/>
            </a:xfrm>
            <a:prstGeom prst="bracketPair">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4" name="AutoShape 15"/>
            <p:cNvSpPr>
              <a:spLocks noChangeArrowheads="1"/>
            </p:cNvSpPr>
            <p:nvPr/>
          </p:nvSpPr>
          <p:spPr bwMode="auto">
            <a:xfrm rot="16200000">
              <a:off x="3118043" y="4162232"/>
              <a:ext cx="914400" cy="1464061"/>
            </a:xfrm>
            <a:prstGeom prst="bracketPair">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5" name="Text Box 16"/>
            <p:cNvSpPr txBox="1">
              <a:spLocks noChangeArrowheads="1"/>
            </p:cNvSpPr>
            <p:nvPr/>
          </p:nvSpPr>
          <p:spPr bwMode="auto">
            <a:xfrm>
              <a:off x="1258888" y="4005263"/>
              <a:ext cx="7794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srgbClr val="C00000"/>
                  </a:solidFill>
                  <a:latin typeface="微軟正黑體" pitchFamily="34" charset="-120"/>
                  <a:ea typeface="微軟正黑體" pitchFamily="34" charset="-120"/>
                </a:rPr>
                <a:t>6</a:t>
              </a:r>
              <a:r>
                <a:rPr lang="zh-TW" altLang="en-US" dirty="0">
                  <a:solidFill>
                    <a:srgbClr val="C00000"/>
                  </a:solidFill>
                  <a:latin typeface="微軟正黑體" pitchFamily="34" charset="-120"/>
                  <a:ea typeface="微軟正黑體" pitchFamily="34" charset="-120"/>
                </a:rPr>
                <a:t>個月</a:t>
              </a:r>
            </a:p>
          </p:txBody>
        </p:sp>
        <p:sp>
          <p:nvSpPr>
            <p:cNvPr id="40976" name="Text Box 17"/>
            <p:cNvSpPr txBox="1">
              <a:spLocks noChangeArrowheads="1"/>
            </p:cNvSpPr>
            <p:nvPr/>
          </p:nvSpPr>
          <p:spPr bwMode="auto">
            <a:xfrm>
              <a:off x="2987675" y="3941763"/>
              <a:ext cx="7794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srgbClr val="C00000"/>
                  </a:solidFill>
                  <a:latin typeface="微軟正黑體" pitchFamily="34" charset="-120"/>
                  <a:ea typeface="微軟正黑體" pitchFamily="34" charset="-120"/>
                </a:rPr>
                <a:t>6</a:t>
              </a:r>
              <a:r>
                <a:rPr lang="zh-TW" altLang="en-US" dirty="0">
                  <a:solidFill>
                    <a:srgbClr val="C00000"/>
                  </a:solidFill>
                  <a:latin typeface="微軟正黑體" pitchFamily="34" charset="-120"/>
                  <a:ea typeface="微軟正黑體" pitchFamily="34" charset="-120"/>
                </a:rPr>
                <a:t>個月</a:t>
              </a:r>
            </a:p>
          </p:txBody>
        </p:sp>
        <p:sp>
          <p:nvSpPr>
            <p:cNvPr id="40977" name="Text Box 18"/>
            <p:cNvSpPr txBox="1">
              <a:spLocks noChangeArrowheads="1"/>
            </p:cNvSpPr>
            <p:nvPr/>
          </p:nvSpPr>
          <p:spPr bwMode="auto">
            <a:xfrm>
              <a:off x="3031550" y="6021388"/>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zh-TW" altLang="en-US" dirty="0">
                  <a:solidFill>
                    <a:srgbClr val="C00000"/>
                  </a:solidFill>
                  <a:latin typeface="微軟正黑體" pitchFamily="34" charset="-120"/>
                  <a:ea typeface="微軟正黑體" pitchFamily="34" charset="-120"/>
                </a:rPr>
                <a:t>加倍繳費</a:t>
              </a:r>
            </a:p>
          </p:txBody>
        </p:sp>
        <p:sp>
          <p:nvSpPr>
            <p:cNvPr id="40978" name="AutoShape 19"/>
            <p:cNvSpPr>
              <a:spLocks noChangeArrowheads="1"/>
            </p:cNvSpPr>
            <p:nvPr/>
          </p:nvSpPr>
          <p:spPr bwMode="auto">
            <a:xfrm>
              <a:off x="3598721" y="5433435"/>
              <a:ext cx="71438" cy="504825"/>
            </a:xfrm>
            <a:prstGeom prst="upArrow">
              <a:avLst>
                <a:gd name="adj1" fmla="val 50000"/>
                <a:gd name="adj2" fmla="val 176665"/>
              </a:avLst>
            </a:prstGeom>
            <a:solidFill>
              <a:srgbClr val="C00000"/>
            </a:solidFill>
            <a:ln w="9525">
              <a:solidFill>
                <a:schemeClr val="tx1"/>
              </a:solidFill>
              <a:miter lim="800000"/>
              <a:headEnd/>
              <a:tailEnd/>
            </a:ln>
            <a:effectLst/>
            <a:extLst/>
          </p:spPr>
          <p:txBody>
            <a:bodyPr vert="eaVert" wrap="none" anchor="ctr"/>
            <a:lstStyle/>
            <a:p>
              <a:endParaRPr lang="zh-TW" altLang="en-US"/>
            </a:p>
          </p:txBody>
        </p:sp>
        <p:sp>
          <p:nvSpPr>
            <p:cNvPr id="42003" name="Text Box 20"/>
            <p:cNvSpPr txBox="1">
              <a:spLocks noChangeArrowheads="1"/>
            </p:cNvSpPr>
            <p:nvPr/>
          </p:nvSpPr>
          <p:spPr bwMode="auto">
            <a:xfrm>
              <a:off x="639385" y="6021388"/>
              <a:ext cx="17998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ct val="50000"/>
                </a:spcBef>
                <a:defRPr/>
              </a:pPr>
              <a:r>
                <a:rPr lang="zh-TW" altLang="en-US" dirty="0" smtClean="0">
                  <a:latin typeface="+mn-ea"/>
                  <a:ea typeface="+mn-ea"/>
                </a:rPr>
                <a:t>規費</a:t>
              </a:r>
              <a:r>
                <a:rPr lang="en-US" altLang="zh-TW" dirty="0" smtClean="0">
                  <a:latin typeface="+mn-ea"/>
                  <a:ea typeface="+mn-ea"/>
                </a:rPr>
                <a:t>4000</a:t>
              </a:r>
              <a:r>
                <a:rPr lang="zh-TW" altLang="en-US" dirty="0" smtClean="0">
                  <a:latin typeface="+mn-ea"/>
                  <a:ea typeface="+mn-ea"/>
                </a:rPr>
                <a:t>元</a:t>
              </a:r>
            </a:p>
          </p:txBody>
        </p:sp>
        <p:sp>
          <p:nvSpPr>
            <p:cNvPr id="40980" name="AutoShape 21"/>
            <p:cNvSpPr>
              <a:spLocks noChangeArrowheads="1"/>
            </p:cNvSpPr>
            <p:nvPr/>
          </p:nvSpPr>
          <p:spPr bwMode="auto">
            <a:xfrm>
              <a:off x="1495858" y="5433435"/>
              <a:ext cx="71437" cy="504825"/>
            </a:xfrm>
            <a:prstGeom prst="upArrow">
              <a:avLst>
                <a:gd name="adj1" fmla="val 50000"/>
                <a:gd name="adj2" fmla="val 176668"/>
              </a:avLst>
            </a:prstGeom>
            <a:solidFill>
              <a:srgbClr val="C00000"/>
            </a:solidFill>
            <a:ln w="9525">
              <a:solidFill>
                <a:schemeClr val="tx1"/>
              </a:solidFill>
              <a:miter lim="800000"/>
              <a:headEnd/>
              <a:tailEnd/>
            </a:ln>
            <a:effectLst/>
            <a:extLst/>
          </p:spPr>
          <p:txBody>
            <a:bodyPr vert="eaVert" wrap="none" anchor="ctr"/>
            <a:lstStyle/>
            <a:p>
              <a:endParaRPr lang="zh-TW" altLang="en-US">
                <a:solidFill>
                  <a:srgbClr val="C00000"/>
                </a:solidFill>
              </a:endParaRPr>
            </a:p>
          </p:txBody>
        </p:sp>
      </p:grpSp>
      <p:sp>
        <p:nvSpPr>
          <p:cNvPr id="22" name="標題 1"/>
          <p:cNvSpPr>
            <a:spLocks noGrp="1"/>
          </p:cNvSpPr>
          <p:nvPr>
            <p:ph type="title"/>
          </p:nvPr>
        </p:nvSpPr>
        <p:spPr>
          <a:xfrm>
            <a:off x="204942" y="53164"/>
            <a:ext cx="6782712" cy="757435"/>
          </a:xfrm>
          <a:effectLst/>
        </p:spPr>
        <p:txBody>
          <a:bodyPr anchor="ctr">
            <a:noAutofit/>
          </a:bodyPr>
          <a:lstStyle/>
          <a:p>
            <a:pPr>
              <a:lnSpc>
                <a:spcPts val="7500"/>
              </a:lnSpc>
            </a:pP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商標權的</a:t>
            </a: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取得及存續期間</a:t>
            </a:r>
            <a:endPar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4189651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a:xfrm>
            <a:off x="250397" y="-101888"/>
            <a:ext cx="8153400" cy="990600"/>
          </a:xfrm>
        </p:spPr>
        <p:txBody>
          <a:bodyPr/>
          <a:lstStyle/>
          <a:p>
            <a:pPr>
              <a:lnSpc>
                <a:spcPts val="7500"/>
              </a:lnSpc>
            </a:pP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商標權異動登記</a:t>
            </a: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2183303303"/>
              </p:ext>
            </p:extLst>
          </p:nvPr>
        </p:nvGraphicFramePr>
        <p:xfrm>
          <a:off x="490447" y="1627852"/>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77385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771" y="-36083"/>
            <a:ext cx="8229600" cy="909638"/>
          </a:xfrm>
        </p:spPr>
        <p:txBody>
          <a:bodyPr>
            <a:noAutofit/>
          </a:bodyPr>
          <a:lstStyle/>
          <a:p>
            <a:pPr>
              <a:lnSpc>
                <a:spcPts val="7500"/>
              </a:lnSpc>
              <a:defRPr/>
            </a:pP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a:t>
            </a:r>
            <a:r>
              <a:rPr lang="zh-TW" altLang="zh-TW"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專屬</a:t>
            </a: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及非專屬</a:t>
            </a:r>
            <a:r>
              <a:rPr lang="zh-TW" altLang="zh-TW"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授權</a:t>
            </a:r>
            <a:endPar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graphicFrame>
        <p:nvGraphicFramePr>
          <p:cNvPr id="4" name="資料庫圖表 3"/>
          <p:cNvGraphicFramePr/>
          <p:nvPr>
            <p:extLst>
              <p:ext uri="{D42A27DB-BD31-4B8C-83A1-F6EECF244321}">
                <p14:modId xmlns:p14="http://schemas.microsoft.com/office/powerpoint/2010/main" val="1873770451"/>
              </p:ext>
            </p:extLst>
          </p:nvPr>
        </p:nvGraphicFramePr>
        <p:xfrm>
          <a:off x="503219" y="1288084"/>
          <a:ext cx="810489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618162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204942" y="53164"/>
            <a:ext cx="4781728" cy="757435"/>
          </a:xfrm>
          <a:prstGeom prst="rect">
            <a:avLst/>
          </a:prstGeom>
          <a:effectLst/>
        </p:spPr>
        <p:txBody>
          <a:bodyPr anchor="ctr">
            <a:noAutofit/>
          </a:bodyPr>
          <a:lstStyle>
            <a:lvl1pPr algn="l" rtl="0" eaLnBrk="0" fontAlgn="base" hangingPunct="0">
              <a:lnSpc>
                <a:spcPct val="90000"/>
              </a:lnSpc>
              <a:spcBef>
                <a:spcPct val="0"/>
              </a:spcBef>
              <a:spcAft>
                <a:spcPct val="0"/>
              </a:spcAft>
              <a:defRPr sz="2600" b="1">
                <a:solidFill>
                  <a:schemeClr val="tx1"/>
                </a:solidFill>
                <a:latin typeface="+mj-lt"/>
                <a:ea typeface="+mj-ea"/>
                <a:cs typeface="+mj-cs"/>
              </a:defRPr>
            </a:lvl1pPr>
            <a:lvl2pPr algn="l" rtl="0" eaLnBrk="0" fontAlgn="base" hangingPunct="0">
              <a:lnSpc>
                <a:spcPct val="90000"/>
              </a:lnSpc>
              <a:spcBef>
                <a:spcPct val="0"/>
              </a:spcBef>
              <a:spcAft>
                <a:spcPct val="0"/>
              </a:spcAft>
              <a:defRPr sz="2600" b="1">
                <a:solidFill>
                  <a:schemeClr val="tx1"/>
                </a:solidFill>
                <a:latin typeface="Arial" charset="0"/>
                <a:cs typeface="Arial" charset="0"/>
              </a:defRPr>
            </a:lvl2pPr>
            <a:lvl3pPr algn="l" rtl="0" eaLnBrk="0" fontAlgn="base" hangingPunct="0">
              <a:lnSpc>
                <a:spcPct val="90000"/>
              </a:lnSpc>
              <a:spcBef>
                <a:spcPct val="0"/>
              </a:spcBef>
              <a:spcAft>
                <a:spcPct val="0"/>
              </a:spcAft>
              <a:defRPr sz="2600" b="1">
                <a:solidFill>
                  <a:schemeClr val="tx1"/>
                </a:solidFill>
                <a:latin typeface="Arial" charset="0"/>
                <a:cs typeface="Arial" charset="0"/>
              </a:defRPr>
            </a:lvl3pPr>
            <a:lvl4pPr algn="l" rtl="0" eaLnBrk="0" fontAlgn="base" hangingPunct="0">
              <a:lnSpc>
                <a:spcPct val="90000"/>
              </a:lnSpc>
              <a:spcBef>
                <a:spcPct val="0"/>
              </a:spcBef>
              <a:spcAft>
                <a:spcPct val="0"/>
              </a:spcAft>
              <a:defRPr sz="2600" b="1">
                <a:solidFill>
                  <a:schemeClr val="tx1"/>
                </a:solidFill>
                <a:latin typeface="Arial" charset="0"/>
                <a:cs typeface="Arial" charset="0"/>
              </a:defRPr>
            </a:lvl4pPr>
            <a:lvl5pPr algn="l" rtl="0" eaLnBrk="0" fontAlgn="base" hangingPunct="0">
              <a:lnSpc>
                <a:spcPct val="90000"/>
              </a:lnSpc>
              <a:spcBef>
                <a:spcPct val="0"/>
              </a:spcBef>
              <a:spcAft>
                <a:spcPct val="0"/>
              </a:spcAft>
              <a:defRPr sz="2600" b="1">
                <a:solidFill>
                  <a:schemeClr val="tx1"/>
                </a:solidFill>
                <a:latin typeface="Arial" charset="0"/>
                <a:cs typeface="Arial" charset="0"/>
              </a:defRPr>
            </a:lvl5pPr>
            <a:lvl6pPr marL="457200" algn="l" rtl="0" fontAlgn="base">
              <a:lnSpc>
                <a:spcPct val="90000"/>
              </a:lnSpc>
              <a:spcBef>
                <a:spcPct val="0"/>
              </a:spcBef>
              <a:spcAft>
                <a:spcPct val="0"/>
              </a:spcAft>
              <a:defRPr sz="2600" b="1">
                <a:solidFill>
                  <a:schemeClr val="tx1"/>
                </a:solidFill>
                <a:latin typeface="Arial" charset="0"/>
                <a:cs typeface="Arial" charset="0"/>
              </a:defRPr>
            </a:lvl6pPr>
            <a:lvl7pPr marL="914400" algn="l" rtl="0" fontAlgn="base">
              <a:lnSpc>
                <a:spcPct val="90000"/>
              </a:lnSpc>
              <a:spcBef>
                <a:spcPct val="0"/>
              </a:spcBef>
              <a:spcAft>
                <a:spcPct val="0"/>
              </a:spcAft>
              <a:defRPr sz="2600" b="1">
                <a:solidFill>
                  <a:schemeClr val="tx1"/>
                </a:solidFill>
                <a:latin typeface="Arial" charset="0"/>
                <a:cs typeface="Arial" charset="0"/>
              </a:defRPr>
            </a:lvl7pPr>
            <a:lvl8pPr marL="1371600" algn="l" rtl="0" fontAlgn="base">
              <a:lnSpc>
                <a:spcPct val="90000"/>
              </a:lnSpc>
              <a:spcBef>
                <a:spcPct val="0"/>
              </a:spcBef>
              <a:spcAft>
                <a:spcPct val="0"/>
              </a:spcAft>
              <a:defRPr sz="2600" b="1">
                <a:solidFill>
                  <a:schemeClr val="tx1"/>
                </a:solidFill>
                <a:latin typeface="Arial" charset="0"/>
                <a:cs typeface="Arial" charset="0"/>
              </a:defRPr>
            </a:lvl8pPr>
            <a:lvl9pPr marL="1828800" algn="l" rtl="0" fontAlgn="base">
              <a:lnSpc>
                <a:spcPct val="90000"/>
              </a:lnSpc>
              <a:spcBef>
                <a:spcPct val="0"/>
              </a:spcBef>
              <a:spcAft>
                <a:spcPct val="0"/>
              </a:spcAft>
              <a:defRPr sz="2600" b="1">
                <a:solidFill>
                  <a:schemeClr val="tx1"/>
                </a:solidFill>
                <a:latin typeface="Arial" charset="0"/>
                <a:cs typeface="Arial" charset="0"/>
              </a:defRPr>
            </a:lvl9pPr>
          </a:lstStyle>
          <a:p>
            <a:pPr>
              <a:lnSpc>
                <a:spcPts val="7500"/>
              </a:lnSpc>
            </a:pPr>
            <a:r>
              <a:rPr lang="zh-TW" altLang="en-US" sz="3600" kern="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商標移轉註冊登記</a:t>
            </a:r>
            <a:endParaRPr lang="zh-TW" altLang="en-US" sz="3600" kern="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graphicFrame>
        <p:nvGraphicFramePr>
          <p:cNvPr id="3" name="資料庫圖表 2"/>
          <p:cNvGraphicFramePr/>
          <p:nvPr>
            <p:extLst>
              <p:ext uri="{D42A27DB-BD31-4B8C-83A1-F6EECF244321}">
                <p14:modId xmlns:p14="http://schemas.microsoft.com/office/powerpoint/2010/main" val="3344765797"/>
              </p:ext>
            </p:extLst>
          </p:nvPr>
        </p:nvGraphicFramePr>
        <p:xfrm>
          <a:off x="1004453" y="1454728"/>
          <a:ext cx="7152409" cy="4509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32920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2545371921"/>
              </p:ext>
            </p:extLst>
          </p:nvPr>
        </p:nvGraphicFramePr>
        <p:xfrm>
          <a:off x="535405" y="1278079"/>
          <a:ext cx="8047487"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1"/>
          <p:cNvSpPr txBox="1">
            <a:spLocks/>
          </p:cNvSpPr>
          <p:nvPr/>
        </p:nvSpPr>
        <p:spPr>
          <a:xfrm>
            <a:off x="246308" y="0"/>
            <a:ext cx="6120680" cy="11791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lnSpc>
                <a:spcPts val="7500"/>
              </a:lnSpc>
              <a:defRPr/>
            </a:pPr>
            <a:r>
              <a:rPr lang="zh-TW" altLang="en-US" sz="3600" b="1" kern="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商標爭議</a:t>
            </a:r>
            <a:r>
              <a:rPr lang="zh-TW" altLang="en-US" sz="3600" b="1" kern="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制度</a:t>
            </a:r>
            <a:r>
              <a:rPr lang="en-US" altLang="zh-TW" sz="3600" b="1" kern="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1</a:t>
            </a:r>
            <a:endParaRPr lang="zh-TW" altLang="en-US" sz="3600" b="1" kern="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62956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294967295"/>
          </p:nvPr>
        </p:nvSpPr>
        <p:spPr>
          <a:xfrm>
            <a:off x="6553200" y="6356350"/>
            <a:ext cx="2133600" cy="365125"/>
          </a:xfrm>
          <a:prstGeom prst="rect">
            <a:avLst/>
          </a:prstGeom>
        </p:spPr>
        <p:txBody>
          <a:bodyPr/>
          <a:lstStyle/>
          <a:p>
            <a:pPr>
              <a:defRPr/>
            </a:pPr>
            <a:fld id="{C48E1E21-D65A-4C85-AC0D-79D2BBE11F71}" type="slidenum">
              <a:rPr lang="zh-TW" altLang="en-US" smtClean="0">
                <a:solidFill>
                  <a:prstClr val="black">
                    <a:tint val="75000"/>
                  </a:prstClr>
                </a:solidFill>
              </a:rPr>
              <a:pPr>
                <a:defRPr/>
              </a:pPr>
              <a:t>25</a:t>
            </a:fld>
            <a:endParaRPr lang="zh-TW" altLang="en-US">
              <a:solidFill>
                <a:prstClr val="black">
                  <a:tint val="75000"/>
                </a:prstClr>
              </a:solidFill>
            </a:endParaRPr>
          </a:p>
        </p:txBody>
      </p:sp>
      <p:sp>
        <p:nvSpPr>
          <p:cNvPr id="6" name="Rectangle 3"/>
          <p:cNvSpPr txBox="1">
            <a:spLocks/>
          </p:cNvSpPr>
          <p:nvPr/>
        </p:nvSpPr>
        <p:spPr>
          <a:xfrm>
            <a:off x="490020" y="1340768"/>
            <a:ext cx="8402459" cy="45259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zh-TW" altLang="en-US" sz="2800" b="1" dirty="0" smtClean="0">
                <a:solidFill>
                  <a:srgbClr val="775F55">
                    <a:lumMod val="50000"/>
                  </a:srgbClr>
                </a:solidFill>
                <a:latin typeface="微軟正黑體" panose="020B0604030504040204" pitchFamily="34" charset="-120"/>
                <a:ea typeface="微軟正黑體" panose="020B0604030504040204" pitchFamily="34" charset="-120"/>
                <a:sym typeface="Wingdings" pitchFamily="2" charset="2"/>
              </a:rPr>
              <a:t></a:t>
            </a:r>
            <a:r>
              <a:rPr lang="zh-TW" altLang="en-US" sz="2800" dirty="0">
                <a:solidFill>
                  <a:srgbClr val="002060"/>
                </a:solidFill>
                <a:latin typeface="微軟正黑體" panose="020B0604030504040204" pitchFamily="34" charset="-120"/>
                <a:ea typeface="微軟正黑體" panose="020B0604030504040204" pitchFamily="34" charset="-120"/>
                <a:sym typeface="Wingdings" pitchFamily="2" charset="2"/>
              </a:rPr>
              <a:t>商標</a:t>
            </a:r>
            <a:r>
              <a:rPr lang="zh-TW" altLang="en-US" sz="2800" dirty="0">
                <a:solidFill>
                  <a:srgbClr val="002060"/>
                </a:solidFill>
                <a:latin typeface="微軟正黑體" panose="020B0604030504040204" pitchFamily="34" charset="-120"/>
                <a:ea typeface="微軟正黑體" panose="020B0604030504040204" pitchFamily="34" charset="-120"/>
              </a:rPr>
              <a:t>廢止</a:t>
            </a:r>
            <a:r>
              <a:rPr lang="zh-TW" altLang="en-US" sz="2800" dirty="0" smtClean="0">
                <a:solidFill>
                  <a:srgbClr val="002060"/>
                </a:solidFill>
                <a:latin typeface="微軟正黑體" panose="020B0604030504040204" pitchFamily="34" charset="-120"/>
                <a:ea typeface="微軟正黑體" panose="020B0604030504040204" pitchFamily="34" charset="-120"/>
              </a:rPr>
              <a:t>註冊</a:t>
            </a:r>
            <a:r>
              <a:rPr lang="en-US" altLang="zh-TW" sz="2400" dirty="0" smtClean="0">
                <a:solidFill>
                  <a:srgbClr val="002060"/>
                </a:solidFill>
                <a:latin typeface="微軟正黑體" panose="020B0604030504040204" pitchFamily="34" charset="-120"/>
                <a:ea typeface="微軟正黑體" panose="020B0604030504040204" pitchFamily="34" charset="-120"/>
              </a:rPr>
              <a:t>(</a:t>
            </a:r>
            <a:r>
              <a:rPr lang="zh-TW" altLang="en-US" sz="2400" dirty="0" smtClean="0">
                <a:solidFill>
                  <a:srgbClr val="002060"/>
                </a:solidFill>
                <a:latin typeface="微軟正黑體" panose="020B0604030504040204" pitchFamily="34" charset="-120"/>
                <a:ea typeface="微軟正黑體" panose="020B0604030504040204" pitchFamily="34" charset="-120"/>
              </a:rPr>
              <a:t>商</a:t>
            </a:r>
            <a:r>
              <a:rPr lang="en-US" altLang="zh-TW" sz="2400" dirty="0" smtClean="0">
                <a:solidFill>
                  <a:srgbClr val="002060"/>
                </a:solidFill>
                <a:latin typeface="微軟正黑體" panose="020B0604030504040204" pitchFamily="34" charset="-120"/>
                <a:ea typeface="微軟正黑體" panose="020B0604030504040204" pitchFamily="34" charset="-120"/>
              </a:rPr>
              <a:t>§63〜§67)</a:t>
            </a:r>
          </a:p>
          <a:p>
            <a:pPr marL="0" indent="0">
              <a:buFont typeface="Arial" charset="0"/>
              <a:buNone/>
              <a:defRPr/>
            </a:pPr>
            <a:r>
              <a:rPr lang="en-US" altLang="zh-TW" sz="2800" b="1" dirty="0" smtClean="0">
                <a:solidFill>
                  <a:srgbClr val="704404"/>
                </a:solidFill>
                <a:latin typeface="微軟正黑體" panose="020B0604030504040204" pitchFamily="34" charset="-120"/>
                <a:ea typeface="微軟正黑體" panose="020B0604030504040204" pitchFamily="34" charset="-120"/>
              </a:rPr>
              <a:t> </a:t>
            </a:r>
            <a:r>
              <a:rPr lang="zh-TW" altLang="en-US" sz="2800" b="1" dirty="0" smtClean="0">
                <a:solidFill>
                  <a:srgbClr val="704404"/>
                </a:solidFill>
                <a:latin typeface="微軟正黑體" panose="020B0604030504040204" pitchFamily="34" charset="-120"/>
                <a:ea typeface="微軟正黑體" panose="020B0604030504040204" pitchFamily="34" charset="-120"/>
              </a:rPr>
              <a:t> </a:t>
            </a:r>
            <a:r>
              <a:rPr lang="en-US" altLang="zh-TW" sz="2000" dirty="0" smtClean="0">
                <a:solidFill>
                  <a:srgbClr val="7030A0"/>
                </a:solidFill>
                <a:latin typeface="微軟正黑體" panose="020B0604030504040204" pitchFamily="34" charset="-120"/>
                <a:ea typeface="微軟正黑體" panose="020B0604030504040204" pitchFamily="34" charset="-120"/>
              </a:rPr>
              <a:t>1.</a:t>
            </a:r>
            <a:r>
              <a:rPr lang="zh-TW" altLang="en-US" sz="2000" dirty="0" smtClean="0">
                <a:solidFill>
                  <a:srgbClr val="7030A0"/>
                </a:solidFill>
                <a:latin typeface="微軟正黑體" panose="020B0604030504040204" pitchFamily="34" charset="-120"/>
                <a:ea typeface="微軟正黑體" panose="020B0604030504040204" pitchFamily="34" charset="-120"/>
              </a:rPr>
              <a:t>商標圖樣變換或加附記</a:t>
            </a:r>
            <a:r>
              <a:rPr lang="en-US" altLang="zh-TW" sz="2000" dirty="0" smtClean="0">
                <a:solidFill>
                  <a:srgbClr val="7030A0"/>
                </a:solidFill>
                <a:latin typeface="微軟正黑體" panose="020B0604030504040204" pitchFamily="34" charset="-120"/>
                <a:ea typeface="微軟正黑體" panose="020B0604030504040204" pitchFamily="34" charset="-120"/>
              </a:rPr>
              <a:t>(</a:t>
            </a:r>
            <a:r>
              <a:rPr lang="zh-TW" altLang="en-US" sz="2000" dirty="0" smtClean="0">
                <a:solidFill>
                  <a:srgbClr val="7030A0"/>
                </a:solidFill>
                <a:latin typeface="微軟正黑體" panose="020B0604030504040204" pitchFamily="34" charset="-120"/>
                <a:ea typeface="微軟正黑體" panose="020B0604030504040204" pitchFamily="34" charset="-120"/>
              </a:rPr>
              <a:t>準用商</a:t>
            </a:r>
            <a:r>
              <a:rPr lang="en-US" altLang="zh-TW" sz="2000" dirty="0">
                <a:solidFill>
                  <a:srgbClr val="7030A0"/>
                </a:solidFill>
                <a:latin typeface="微軟正黑體" panose="020B0604030504040204" pitchFamily="34" charset="-120"/>
                <a:ea typeface="微軟正黑體" panose="020B0604030504040204" pitchFamily="34" charset="-120"/>
              </a:rPr>
              <a:t>§57Ⅱ</a:t>
            </a:r>
            <a:r>
              <a:rPr lang="zh-TW" altLang="en-US" sz="2000" dirty="0" smtClean="0">
                <a:solidFill>
                  <a:srgbClr val="7030A0"/>
                </a:solidFill>
                <a:latin typeface="微軟正黑體" panose="020B0604030504040204" pitchFamily="34" charset="-120"/>
                <a:ea typeface="微軟正黑體" panose="020B0604030504040204" pitchFamily="34" charset="-120"/>
              </a:rPr>
              <a:t>、</a:t>
            </a:r>
            <a:r>
              <a:rPr lang="en-US" altLang="zh-TW" sz="2000" dirty="0" smtClean="0">
                <a:solidFill>
                  <a:srgbClr val="7030A0"/>
                </a:solidFill>
                <a:latin typeface="微軟正黑體" panose="020B0604030504040204" pitchFamily="34" charset="-120"/>
                <a:ea typeface="微軟正黑體" panose="020B0604030504040204" pitchFamily="34" charset="-120"/>
              </a:rPr>
              <a:t>Ⅲ)</a:t>
            </a:r>
            <a:endParaRPr lang="zh-TW" altLang="en-US" sz="2000" dirty="0" smtClean="0">
              <a:solidFill>
                <a:srgbClr val="7030A0"/>
              </a:solidFill>
              <a:latin typeface="微軟正黑體" panose="020B0604030504040204" pitchFamily="34" charset="-120"/>
              <a:ea typeface="微軟正黑體" panose="020B0604030504040204" pitchFamily="34" charset="-120"/>
            </a:endParaRPr>
          </a:p>
          <a:p>
            <a:pPr marL="0" indent="0">
              <a:buFont typeface="Wingdings" pitchFamily="2" charset="2"/>
              <a:buNone/>
              <a:defRPr/>
            </a:pPr>
            <a:r>
              <a:rPr lang="zh-TW" altLang="en-US" sz="2000" dirty="0" smtClean="0">
                <a:solidFill>
                  <a:srgbClr val="7030A0"/>
                </a:solidFill>
                <a:latin typeface="微軟正黑體" panose="020B0604030504040204" pitchFamily="34" charset="-120"/>
                <a:ea typeface="微軟正黑體" panose="020B0604030504040204" pitchFamily="34" charset="-120"/>
              </a:rPr>
              <a:t>   </a:t>
            </a:r>
            <a:r>
              <a:rPr lang="en-US" altLang="zh-TW" sz="2000" dirty="0" smtClean="0">
                <a:solidFill>
                  <a:srgbClr val="7030A0"/>
                </a:solidFill>
                <a:latin typeface="微軟正黑體" panose="020B0604030504040204" pitchFamily="34" charset="-120"/>
                <a:ea typeface="微軟正黑體" panose="020B0604030504040204" pitchFamily="34" charset="-120"/>
              </a:rPr>
              <a:t>2.</a:t>
            </a:r>
            <a:r>
              <a:rPr lang="zh-TW" altLang="en-US" sz="2000" dirty="0" smtClean="0">
                <a:solidFill>
                  <a:srgbClr val="7030A0"/>
                </a:solidFill>
                <a:latin typeface="微軟正黑體" panose="020B0604030504040204" pitchFamily="34" charset="-120"/>
                <a:ea typeface="微軟正黑體" panose="020B0604030504040204" pitchFamily="34" charset="-120"/>
              </a:rPr>
              <a:t>迄未或繼續停止使用已滿三年</a:t>
            </a:r>
          </a:p>
          <a:p>
            <a:pPr>
              <a:buFont typeface="Arial" charset="0"/>
              <a:buNone/>
              <a:defRPr/>
            </a:pPr>
            <a:r>
              <a:rPr lang="zh-TW" altLang="en-US" sz="2000" dirty="0" smtClean="0">
                <a:solidFill>
                  <a:srgbClr val="704404"/>
                </a:solidFill>
                <a:latin typeface="微軟正黑體" panose="020B0604030504040204" pitchFamily="34" charset="-120"/>
                <a:ea typeface="微軟正黑體" panose="020B0604030504040204" pitchFamily="34" charset="-120"/>
              </a:rPr>
              <a:t>   </a:t>
            </a:r>
            <a:r>
              <a:rPr lang="en-US" altLang="zh-TW" sz="2000" dirty="0" smtClean="0">
                <a:solidFill>
                  <a:srgbClr val="775F55">
                    <a:lumMod val="50000"/>
                  </a:srgbClr>
                </a:solidFill>
                <a:latin typeface="微軟正黑體" panose="020B0604030504040204" pitchFamily="34" charset="-120"/>
                <a:ea typeface="微軟正黑體" panose="020B0604030504040204" pitchFamily="34" charset="-120"/>
              </a:rPr>
              <a:t>3.</a:t>
            </a:r>
            <a:r>
              <a:rPr lang="zh-TW" altLang="en-US" sz="2000" dirty="0" smtClean="0">
                <a:solidFill>
                  <a:srgbClr val="775F55">
                    <a:lumMod val="50000"/>
                  </a:srgbClr>
                </a:solidFill>
                <a:latin typeface="微軟正黑體" panose="020B0604030504040204" pitchFamily="34" charset="-120"/>
                <a:ea typeface="微軟正黑體" panose="020B0604030504040204" pitchFamily="34" charset="-120"/>
              </a:rPr>
              <a:t>移轉未加適當區別標示</a:t>
            </a:r>
            <a:r>
              <a:rPr lang="zh-TW" altLang="en-US"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a:solidFill>
                  <a:prstClr val="black"/>
                </a:solidFill>
                <a:latin typeface="微軟正黑體" panose="020B0604030504040204" pitchFamily="34" charset="-120"/>
                <a:ea typeface="微軟正黑體" panose="020B0604030504040204" pitchFamily="34" charset="-120"/>
              </a:rPr>
              <a:t>但處分前已標示並無混淆誤認之虞者，不在此</a:t>
            </a:r>
            <a:r>
              <a:rPr lang="zh-TW" altLang="en-US" sz="2000" dirty="0" smtClean="0">
                <a:solidFill>
                  <a:prstClr val="black"/>
                </a:solidFill>
                <a:latin typeface="微軟正黑體" panose="020B0604030504040204" pitchFamily="34" charset="-120"/>
                <a:ea typeface="微軟正黑體" panose="020B0604030504040204" pitchFamily="34" charset="-120"/>
              </a:rPr>
              <a:t>限</a:t>
            </a:r>
            <a:endParaRPr lang="zh-TW" altLang="en-US" sz="2000" dirty="0" smtClean="0">
              <a:solidFill>
                <a:srgbClr val="775F55">
                  <a:lumMod val="50000"/>
                </a:srgbClr>
              </a:solidFill>
              <a:latin typeface="微軟正黑體" panose="020B0604030504040204" pitchFamily="34" charset="-120"/>
              <a:ea typeface="微軟正黑體" panose="020B0604030504040204" pitchFamily="34" charset="-120"/>
            </a:endParaRPr>
          </a:p>
          <a:p>
            <a:pPr>
              <a:buFont typeface="Wingdings" pitchFamily="2" charset="2"/>
              <a:buNone/>
              <a:defRPr/>
            </a:pPr>
            <a:r>
              <a:rPr lang="zh-TW" altLang="en-US" sz="2000" dirty="0" smtClean="0">
                <a:solidFill>
                  <a:srgbClr val="775F55">
                    <a:lumMod val="50000"/>
                  </a:srgbClr>
                </a:solidFill>
                <a:latin typeface="微軟正黑體" panose="020B0604030504040204" pitchFamily="34" charset="-120"/>
                <a:ea typeface="微軟正黑體" panose="020B0604030504040204" pitchFamily="34" charset="-120"/>
              </a:rPr>
              <a:t>   </a:t>
            </a:r>
            <a:r>
              <a:rPr lang="en-US" altLang="zh-TW" sz="2000" dirty="0" smtClean="0">
                <a:solidFill>
                  <a:srgbClr val="775F55">
                    <a:lumMod val="50000"/>
                  </a:srgbClr>
                </a:solidFill>
                <a:latin typeface="微軟正黑體" panose="020B0604030504040204" pitchFamily="34" charset="-120"/>
                <a:ea typeface="微軟正黑體" panose="020B0604030504040204" pitchFamily="34" charset="-120"/>
              </a:rPr>
              <a:t>4.</a:t>
            </a:r>
            <a:r>
              <a:rPr lang="zh-TW" altLang="en-US" sz="2000" dirty="0" smtClean="0">
                <a:solidFill>
                  <a:srgbClr val="775F55">
                    <a:lumMod val="50000"/>
                  </a:srgbClr>
                </a:solidFill>
                <a:latin typeface="微軟正黑體" panose="020B0604030504040204" pitchFamily="34" charset="-120"/>
                <a:ea typeface="微軟正黑體" panose="020B0604030504040204" pitchFamily="34" charset="-120"/>
              </a:rPr>
              <a:t>商標已成為通用標章、名稱或形狀</a:t>
            </a:r>
          </a:p>
          <a:p>
            <a:pPr>
              <a:buFont typeface="Wingdings" pitchFamily="2" charset="2"/>
              <a:buNone/>
              <a:defRPr/>
            </a:pPr>
            <a:r>
              <a:rPr lang="zh-TW" altLang="en-US" sz="2000" dirty="0" smtClean="0">
                <a:solidFill>
                  <a:srgbClr val="775F55">
                    <a:lumMod val="50000"/>
                  </a:srgbClr>
                </a:solidFill>
                <a:latin typeface="微軟正黑體" panose="020B0604030504040204" pitchFamily="34" charset="-120"/>
                <a:ea typeface="微軟正黑體" panose="020B0604030504040204" pitchFamily="34" charset="-120"/>
              </a:rPr>
              <a:t>   </a:t>
            </a:r>
            <a:r>
              <a:rPr lang="en-US" altLang="zh-TW" sz="2000" dirty="0" smtClean="0">
                <a:solidFill>
                  <a:srgbClr val="775F55">
                    <a:lumMod val="50000"/>
                  </a:srgbClr>
                </a:solidFill>
                <a:latin typeface="微軟正黑體" panose="020B0604030504040204" pitchFamily="34" charset="-120"/>
                <a:ea typeface="微軟正黑體" panose="020B0604030504040204" pitchFamily="34" charset="-120"/>
              </a:rPr>
              <a:t>5.</a:t>
            </a:r>
            <a:r>
              <a:rPr lang="zh-TW" altLang="en-US" sz="2000" dirty="0" smtClean="0">
                <a:solidFill>
                  <a:srgbClr val="775F55">
                    <a:lumMod val="50000"/>
                  </a:srgbClr>
                </a:solidFill>
                <a:latin typeface="微軟正黑體" panose="020B0604030504040204" pitchFamily="34" charset="-120"/>
                <a:ea typeface="微軟正黑體" panose="020B0604030504040204" pitchFamily="34" charset="-120"/>
              </a:rPr>
              <a:t>實際使用有致誤認誤信性質、品質或產地之使用</a:t>
            </a:r>
            <a:endParaRPr lang="en-US" altLang="zh-TW" sz="2000" dirty="0" smtClean="0">
              <a:solidFill>
                <a:srgbClr val="775F55">
                  <a:lumMod val="50000"/>
                </a:srgbClr>
              </a:solidFill>
              <a:latin typeface="微軟正黑體" panose="020B0604030504040204" pitchFamily="34" charset="-120"/>
              <a:ea typeface="微軟正黑體" panose="020B0604030504040204" pitchFamily="34" charset="-120"/>
            </a:endParaRPr>
          </a:p>
          <a:p>
            <a:pPr>
              <a:buFont typeface="Wingdings" pitchFamily="2" charset="2"/>
              <a:buNone/>
              <a:defRPr/>
            </a:pPr>
            <a:r>
              <a:rPr lang="zh-TW" altLang="en-US" sz="2800" b="1" dirty="0">
                <a:solidFill>
                  <a:srgbClr val="775F55">
                    <a:lumMod val="50000"/>
                  </a:srgbClr>
                </a:solidFill>
                <a:latin typeface="微軟正黑體" panose="020B0604030504040204" pitchFamily="34" charset="-120"/>
                <a:ea typeface="微軟正黑體" panose="020B0604030504040204" pitchFamily="34" charset="-120"/>
                <a:sym typeface="Wingdings" pitchFamily="2" charset="2"/>
              </a:rPr>
              <a:t></a:t>
            </a:r>
            <a:r>
              <a:rPr lang="zh-TW" altLang="en-US" sz="2800" dirty="0">
                <a:solidFill>
                  <a:srgbClr val="002060"/>
                </a:solidFill>
                <a:latin typeface="微軟正黑體" panose="020B0604030504040204" pitchFamily="34" charset="-120"/>
                <a:ea typeface="微軟正黑體" panose="020B0604030504040204" pitchFamily="34" charset="-120"/>
              </a:rPr>
              <a:t>證明標章、團體標</a:t>
            </a:r>
            <a:r>
              <a:rPr lang="zh-TW" altLang="en-US" sz="2800" dirty="0" smtClean="0">
                <a:solidFill>
                  <a:srgbClr val="002060"/>
                </a:solidFill>
                <a:latin typeface="微軟正黑體" panose="020B0604030504040204" pitchFamily="34" charset="-120"/>
                <a:ea typeface="微軟正黑體" panose="020B0604030504040204" pitchFamily="34" charset="-120"/>
              </a:rPr>
              <a:t>章或團體商標其他不當使用情形</a:t>
            </a:r>
            <a:r>
              <a:rPr lang="zh-TW" altLang="en-US" sz="2400" dirty="0" smtClean="0">
                <a:solidFill>
                  <a:srgbClr val="775F55">
                    <a:lumMod val="50000"/>
                  </a:srgbClr>
                </a:solidFill>
                <a:latin typeface="微軟正黑體" panose="020B0604030504040204" pitchFamily="34" charset="-120"/>
                <a:ea typeface="微軟正黑體" panose="020B0604030504040204" pitchFamily="34" charset="-120"/>
              </a:rPr>
              <a:t>（商</a:t>
            </a:r>
            <a:r>
              <a:rPr lang="en-US" altLang="zh-TW" sz="2400" dirty="0" smtClean="0">
                <a:solidFill>
                  <a:srgbClr val="775F55">
                    <a:lumMod val="50000"/>
                  </a:srgbClr>
                </a:solidFill>
                <a:latin typeface="微軟正黑體" panose="020B0604030504040204" pitchFamily="34" charset="-120"/>
                <a:ea typeface="微軟正黑體" panose="020B0604030504040204" pitchFamily="34" charset="-120"/>
              </a:rPr>
              <a:t>§93</a:t>
            </a:r>
            <a:r>
              <a:rPr lang="zh-TW" altLang="en-US" sz="2400" dirty="0" smtClean="0">
                <a:solidFill>
                  <a:srgbClr val="775F55">
                    <a:lumMod val="50000"/>
                  </a:srgbClr>
                </a:solidFill>
                <a:latin typeface="微軟正黑體" panose="020B0604030504040204" pitchFamily="34" charset="-120"/>
                <a:ea typeface="微軟正黑體" panose="020B0604030504040204" pitchFamily="34" charset="-120"/>
              </a:rPr>
              <a:t>、</a:t>
            </a:r>
            <a:r>
              <a:rPr lang="en-US" altLang="zh-TW" sz="2400" dirty="0" smtClean="0">
                <a:solidFill>
                  <a:srgbClr val="775F55">
                    <a:lumMod val="50000"/>
                  </a:srgbClr>
                </a:solidFill>
                <a:latin typeface="微軟正黑體" panose="020B0604030504040204" pitchFamily="34" charset="-120"/>
                <a:ea typeface="微軟正黑體" panose="020B0604030504040204" pitchFamily="34" charset="-120"/>
              </a:rPr>
              <a:t>94</a:t>
            </a:r>
            <a:r>
              <a:rPr lang="zh-TW" altLang="en-US" sz="2400" dirty="0" smtClean="0">
                <a:solidFill>
                  <a:srgbClr val="775F55">
                    <a:lumMod val="50000"/>
                  </a:srgbClr>
                </a:solidFill>
                <a:latin typeface="微軟正黑體" panose="020B0604030504040204" pitchFamily="34" charset="-120"/>
                <a:ea typeface="微軟正黑體" panose="020B0604030504040204" pitchFamily="34" charset="-120"/>
              </a:rPr>
              <a:t>） </a:t>
            </a:r>
            <a:endParaRPr lang="en-US" altLang="zh-TW" sz="2400" dirty="0" smtClean="0">
              <a:solidFill>
                <a:srgbClr val="775F55">
                  <a:lumMod val="50000"/>
                </a:srgbClr>
              </a:solidFill>
              <a:latin typeface="微軟正黑體" panose="020B0604030504040204" pitchFamily="34" charset="-120"/>
              <a:ea typeface="微軟正黑體" panose="020B0604030504040204" pitchFamily="34" charset="-120"/>
            </a:endParaRPr>
          </a:p>
          <a:p>
            <a:pPr lvl="1">
              <a:buFont typeface="Arial" pitchFamily="34" charset="0"/>
              <a:buChar char="•"/>
              <a:defRPr/>
            </a:pPr>
            <a:r>
              <a:rPr lang="zh-TW" altLang="en-US" sz="2400" dirty="0">
                <a:solidFill>
                  <a:srgbClr val="775F55">
                    <a:lumMod val="50000"/>
                  </a:srgbClr>
                </a:solidFill>
                <a:latin typeface="微軟正黑體" panose="020B0604030504040204" pitchFamily="34" charset="-120"/>
                <a:ea typeface="微軟正黑體" panose="020B0604030504040204" pitchFamily="34" charset="-120"/>
              </a:rPr>
              <a:t>除本章另有規定外，依其性質準用本法有關商標之規定</a:t>
            </a:r>
          </a:p>
          <a:p>
            <a:pPr>
              <a:defRPr/>
            </a:pPr>
            <a:endParaRPr lang="zh-TW" altLang="en-US" sz="2400" dirty="0" smtClean="0">
              <a:solidFill>
                <a:srgbClr val="775F55">
                  <a:lumMod val="50000"/>
                </a:srgbClr>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246308" y="0"/>
            <a:ext cx="6120680" cy="11791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lnSpc>
                <a:spcPts val="7500"/>
              </a:lnSpc>
              <a:defRPr/>
            </a:pPr>
            <a:r>
              <a:rPr lang="zh-TW" altLang="en-US" sz="3600" b="1" kern="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商標爭議</a:t>
            </a:r>
            <a:r>
              <a:rPr lang="zh-TW" altLang="en-US" sz="3600" b="1" kern="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制度</a:t>
            </a:r>
            <a:r>
              <a:rPr lang="en-US" altLang="zh-TW" sz="3600" b="1" kern="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2</a:t>
            </a:r>
            <a:endParaRPr lang="zh-TW" altLang="en-US" sz="3600" b="1" kern="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176526108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481437" y="1753325"/>
            <a:ext cx="8157836" cy="35804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just">
              <a:lnSpc>
                <a:spcPts val="3400"/>
              </a:lnSpc>
              <a:buFont typeface="Arial" pitchFamily="34" charset="0"/>
              <a:buChar char="•"/>
            </a:pPr>
            <a:r>
              <a:rPr lang="zh-TW" altLang="en-US" sz="2400" dirty="0" smtClean="0">
                <a:solidFill>
                  <a:srgbClr val="94B6D2">
                    <a:lumMod val="50000"/>
                  </a:srgbClr>
                </a:solidFill>
                <a:latin typeface="微軟正黑體" panose="020B0604030504040204" pitchFamily="34" charset="-120"/>
                <a:ea typeface="微軟正黑體" panose="020B0604030504040204" pitchFamily="34" charset="-120"/>
              </a:rPr>
              <a:t>以商標之註冊與先申請</a:t>
            </a:r>
            <a:r>
              <a:rPr lang="en-US" altLang="zh-TW" sz="2400" dirty="0" smtClean="0">
                <a:solidFill>
                  <a:srgbClr val="94B6D2">
                    <a:lumMod val="50000"/>
                  </a:srgbClr>
                </a:solidFill>
                <a:latin typeface="微軟正黑體" panose="020B0604030504040204" pitchFamily="34" charset="-120"/>
                <a:ea typeface="微軟正黑體" panose="020B0604030504040204" pitchFamily="34" charset="-120"/>
              </a:rPr>
              <a:t>/</a:t>
            </a:r>
            <a:r>
              <a:rPr lang="zh-TW" altLang="en-US" sz="2400" dirty="0" smtClean="0">
                <a:solidFill>
                  <a:srgbClr val="94B6D2">
                    <a:lumMod val="50000"/>
                  </a:srgbClr>
                </a:solidFill>
                <a:latin typeface="微軟正黑體" panose="020B0604030504040204" pitchFamily="34" charset="-120"/>
                <a:ea typeface="微軟正黑體" panose="020B0604030504040204" pitchFamily="34" charset="-120"/>
              </a:rPr>
              <a:t>先註冊商標產生混淆誤認之虞申請評定</a:t>
            </a:r>
            <a:r>
              <a:rPr lang="en-US" altLang="zh-TW" sz="2400" dirty="0" smtClean="0">
                <a:solidFill>
                  <a:srgbClr val="94B6D2">
                    <a:lumMod val="50000"/>
                  </a:srgbClr>
                </a:solidFill>
                <a:latin typeface="微軟正黑體" panose="020B0604030504040204" pitchFamily="34" charset="-120"/>
                <a:ea typeface="微軟正黑體" panose="020B0604030504040204" pitchFamily="34" charset="-120"/>
              </a:rPr>
              <a:t>(</a:t>
            </a:r>
            <a:r>
              <a:rPr lang="zh-TW" altLang="en-US" sz="2400" dirty="0" smtClean="0">
                <a:solidFill>
                  <a:srgbClr val="94B6D2">
                    <a:lumMod val="50000"/>
                  </a:srgbClr>
                </a:solidFill>
                <a:latin typeface="微軟正黑體" panose="020B0604030504040204" pitchFamily="34" charset="-120"/>
                <a:ea typeface="微軟正黑體" panose="020B0604030504040204" pitchFamily="34" charset="-120"/>
              </a:rPr>
              <a:t>商</a:t>
            </a:r>
            <a:r>
              <a:rPr lang="en-US" altLang="zh-TW" sz="2400" dirty="0">
                <a:solidFill>
                  <a:srgbClr val="94B6D2">
                    <a:lumMod val="50000"/>
                  </a:srgbClr>
                </a:solidFill>
                <a:latin typeface="微軟正黑體" panose="020B0604030504040204" pitchFamily="34" charset="-120"/>
                <a:ea typeface="微軟正黑體" panose="020B0604030504040204" pitchFamily="34" charset="-120"/>
              </a:rPr>
              <a:t>§30Ⅰ10)</a:t>
            </a:r>
            <a:endParaRPr lang="en-US" altLang="zh-TW" sz="2400" dirty="0" smtClean="0">
              <a:solidFill>
                <a:srgbClr val="94B6D2">
                  <a:lumMod val="50000"/>
                </a:srgbClr>
              </a:solidFill>
              <a:latin typeface="微軟正黑體" panose="020B0604030504040204" pitchFamily="34" charset="-120"/>
              <a:ea typeface="微軟正黑體" panose="020B0604030504040204" pitchFamily="34" charset="-120"/>
            </a:endParaRPr>
          </a:p>
          <a:p>
            <a:pPr marL="342900" indent="-342900" algn="just">
              <a:lnSpc>
                <a:spcPts val="3400"/>
              </a:lnSpc>
              <a:buFont typeface="Arial" pitchFamily="34" charset="0"/>
              <a:buChar char="•"/>
            </a:pPr>
            <a:r>
              <a:rPr lang="zh-TW" altLang="en-US" sz="2400" dirty="0" smtClean="0">
                <a:solidFill>
                  <a:srgbClr val="94B6D2">
                    <a:lumMod val="50000"/>
                  </a:srgbClr>
                </a:solidFill>
                <a:latin typeface="微軟正黑體" panose="020B0604030504040204" pitchFamily="34" charset="-120"/>
                <a:ea typeface="微軟正黑體" panose="020B0604030504040204" pitchFamily="34" charset="-120"/>
              </a:rPr>
              <a:t>以註冊商標變換加附記使用致與他人商標產生混淆誤認之虞申請廢止 </a:t>
            </a:r>
            <a:r>
              <a:rPr lang="en-US" altLang="zh-TW" sz="2400" dirty="0" smtClean="0">
                <a:solidFill>
                  <a:srgbClr val="94B6D2">
                    <a:lumMod val="50000"/>
                  </a:srgbClr>
                </a:solidFill>
                <a:latin typeface="微軟正黑體" panose="020B0604030504040204" pitchFamily="34" charset="-120"/>
                <a:ea typeface="微軟正黑體" panose="020B0604030504040204" pitchFamily="34" charset="-120"/>
              </a:rPr>
              <a:t>(</a:t>
            </a:r>
            <a:r>
              <a:rPr lang="zh-TW" altLang="en-US" sz="2400" dirty="0" smtClean="0">
                <a:solidFill>
                  <a:srgbClr val="94B6D2">
                    <a:lumMod val="50000"/>
                  </a:srgbClr>
                </a:solidFill>
                <a:latin typeface="微軟正黑體" panose="020B0604030504040204" pitchFamily="34" charset="-120"/>
                <a:ea typeface="微軟正黑體" panose="020B0604030504040204" pitchFamily="34" charset="-120"/>
              </a:rPr>
              <a:t>商</a:t>
            </a:r>
            <a:r>
              <a:rPr lang="en-US" altLang="zh-TW" sz="2400" dirty="0">
                <a:solidFill>
                  <a:srgbClr val="94B6D2">
                    <a:lumMod val="50000"/>
                  </a:srgbClr>
                </a:solidFill>
                <a:latin typeface="微軟正黑體" panose="020B0604030504040204" pitchFamily="34" charset="-120"/>
                <a:ea typeface="微軟正黑體" panose="020B0604030504040204" pitchFamily="34" charset="-120"/>
              </a:rPr>
              <a:t>§63Ⅰ1</a:t>
            </a:r>
            <a:r>
              <a:rPr lang="en-US" altLang="zh-TW" sz="2400" dirty="0" smtClean="0">
                <a:solidFill>
                  <a:srgbClr val="94B6D2">
                    <a:lumMod val="50000"/>
                  </a:srgbClr>
                </a:solidFill>
                <a:latin typeface="微軟正黑體" panose="020B0604030504040204" pitchFamily="34" charset="-120"/>
                <a:ea typeface="微軟正黑體" panose="020B0604030504040204" pitchFamily="34" charset="-120"/>
              </a:rPr>
              <a:t>)</a:t>
            </a:r>
          </a:p>
          <a:p>
            <a:pPr marL="914400" lvl="1" indent="-457200" algn="just">
              <a:lnSpc>
                <a:spcPts val="3400"/>
              </a:lnSpc>
              <a:buFont typeface="Wingdings" pitchFamily="2" charset="2"/>
              <a:buChar char="p"/>
            </a:pPr>
            <a:r>
              <a:rPr lang="zh-TW" altLang="en-US" sz="2400" dirty="0" smtClean="0">
                <a:solidFill>
                  <a:srgbClr val="94B6D2">
                    <a:lumMod val="50000"/>
                  </a:srgbClr>
                </a:solidFill>
                <a:latin typeface="微軟正黑體" panose="020B0604030504040204" pitchFamily="34" charset="-120"/>
                <a:ea typeface="微軟正黑體" panose="020B0604030504040204" pitchFamily="34" charset="-120"/>
              </a:rPr>
              <a:t>據</a:t>
            </a:r>
            <a:r>
              <a:rPr lang="zh-TW" altLang="en-US" sz="2400" dirty="0">
                <a:solidFill>
                  <a:srgbClr val="94B6D2">
                    <a:lumMod val="50000"/>
                  </a:srgbClr>
                </a:solidFill>
                <a:latin typeface="微軟正黑體" panose="020B0604030504040204" pitchFamily="34" charset="-120"/>
                <a:ea typeface="微軟正黑體" panose="020B0604030504040204" pitchFamily="34" charset="-120"/>
              </a:rPr>
              <a:t>以評定或廢止之商標註冊已滿</a:t>
            </a:r>
            <a:r>
              <a:rPr lang="en-US" altLang="zh-TW" sz="2400" dirty="0">
                <a:solidFill>
                  <a:srgbClr val="94B6D2">
                    <a:lumMod val="50000"/>
                  </a:srgbClr>
                </a:solidFill>
                <a:latin typeface="微軟正黑體" panose="020B0604030504040204" pitchFamily="34" charset="-120"/>
                <a:ea typeface="微軟正黑體" panose="020B0604030504040204" pitchFamily="34" charset="-120"/>
              </a:rPr>
              <a:t>3</a:t>
            </a:r>
            <a:r>
              <a:rPr lang="zh-TW" altLang="en-US" sz="2400" dirty="0">
                <a:solidFill>
                  <a:srgbClr val="94B6D2">
                    <a:lumMod val="50000"/>
                  </a:srgbClr>
                </a:solidFill>
                <a:latin typeface="微軟正黑體" panose="020B0604030504040204" pitchFamily="34" charset="-120"/>
                <a:ea typeface="微軟正黑體" panose="020B0604030504040204" pitchFamily="34" charset="-120"/>
              </a:rPr>
              <a:t>年者，申請人應檢送該等商標於申請評定或廢止前</a:t>
            </a:r>
            <a:r>
              <a:rPr lang="en-US" altLang="zh-TW" sz="2400" dirty="0">
                <a:solidFill>
                  <a:srgbClr val="94B6D2">
                    <a:lumMod val="50000"/>
                  </a:srgbClr>
                </a:solidFill>
                <a:latin typeface="微軟正黑體" panose="020B0604030504040204" pitchFamily="34" charset="-120"/>
                <a:ea typeface="微軟正黑體" panose="020B0604030504040204" pitchFamily="34" charset="-120"/>
              </a:rPr>
              <a:t>3</a:t>
            </a:r>
            <a:r>
              <a:rPr lang="zh-TW" altLang="en-US" sz="2400" dirty="0">
                <a:solidFill>
                  <a:srgbClr val="94B6D2">
                    <a:lumMod val="50000"/>
                  </a:srgbClr>
                </a:solidFill>
                <a:latin typeface="微軟正黑體" panose="020B0604030504040204" pitchFamily="34" charset="-120"/>
                <a:ea typeface="微軟正黑體" panose="020B0604030504040204" pitchFamily="34" charset="-120"/>
              </a:rPr>
              <a:t>年之使用證據或其未使用有正當事由之事證</a:t>
            </a:r>
            <a:r>
              <a:rPr lang="en-US" altLang="zh-TW" sz="2400" dirty="0">
                <a:solidFill>
                  <a:srgbClr val="94B6D2">
                    <a:lumMod val="50000"/>
                  </a:srgbClr>
                </a:solidFill>
                <a:latin typeface="微軟正黑體" panose="020B0604030504040204" pitchFamily="34" charset="-120"/>
                <a:ea typeface="微軟正黑體" panose="020B0604030504040204" pitchFamily="34" charset="-120"/>
              </a:rPr>
              <a:t> </a:t>
            </a:r>
            <a:r>
              <a:rPr lang="en-US" altLang="zh-TW" sz="2400" dirty="0" smtClean="0">
                <a:solidFill>
                  <a:srgbClr val="94B6D2">
                    <a:lumMod val="50000"/>
                  </a:srgbClr>
                </a:solidFill>
                <a:latin typeface="微軟正黑體" panose="020B0604030504040204" pitchFamily="34" charset="-120"/>
                <a:ea typeface="微軟正黑體" panose="020B0604030504040204" pitchFamily="34" charset="-120"/>
              </a:rPr>
              <a:t>(</a:t>
            </a:r>
            <a:r>
              <a:rPr lang="zh-TW" altLang="en-US" sz="2400" dirty="0" smtClean="0">
                <a:solidFill>
                  <a:srgbClr val="94B6D2">
                    <a:lumMod val="50000"/>
                  </a:srgbClr>
                </a:solidFill>
                <a:latin typeface="微軟正黑體" panose="020B0604030504040204" pitchFamily="34" charset="-120"/>
                <a:ea typeface="微軟正黑體" panose="020B0604030504040204" pitchFamily="34" charset="-120"/>
              </a:rPr>
              <a:t>商</a:t>
            </a:r>
            <a:r>
              <a:rPr lang="en-US" altLang="zh-TW" sz="2400" dirty="0">
                <a:solidFill>
                  <a:srgbClr val="94B6D2">
                    <a:lumMod val="50000"/>
                  </a:srgbClr>
                </a:solidFill>
                <a:latin typeface="微軟正黑體" panose="020B0604030504040204" pitchFamily="34" charset="-120"/>
                <a:ea typeface="微軟正黑體" panose="020B0604030504040204" pitchFamily="34" charset="-120"/>
              </a:rPr>
              <a:t>§57</a:t>
            </a:r>
            <a:r>
              <a:rPr lang="en-US" altLang="zh-TW" sz="2400" dirty="0" smtClean="0">
                <a:solidFill>
                  <a:srgbClr val="94B6D2">
                    <a:lumMod val="50000"/>
                  </a:srgbClr>
                </a:solidFill>
                <a:latin typeface="微軟正黑體" panose="020B0604030504040204" pitchFamily="34" charset="-120"/>
                <a:ea typeface="微軟正黑體" panose="020B0604030504040204" pitchFamily="34" charset="-120"/>
              </a:rPr>
              <a:t>Ⅱ</a:t>
            </a:r>
            <a:r>
              <a:rPr lang="zh-TW" altLang="en-US" sz="2400" dirty="0">
                <a:solidFill>
                  <a:srgbClr val="94B6D2">
                    <a:lumMod val="50000"/>
                  </a:srgbClr>
                </a:solidFill>
                <a:latin typeface="微軟正黑體" panose="020B0604030504040204" pitchFamily="34" charset="-120"/>
                <a:ea typeface="微軟正黑體" panose="020B0604030504040204" pitchFamily="34" charset="-120"/>
              </a:rPr>
              <a:t>；商</a:t>
            </a:r>
            <a:r>
              <a:rPr lang="en-US" altLang="zh-TW" sz="2400" dirty="0" smtClean="0">
                <a:solidFill>
                  <a:srgbClr val="94B6D2">
                    <a:lumMod val="50000"/>
                  </a:srgbClr>
                </a:solidFill>
                <a:latin typeface="微軟正黑體" panose="020B0604030504040204" pitchFamily="34" charset="-120"/>
                <a:ea typeface="微軟正黑體" panose="020B0604030504040204" pitchFamily="34" charset="-120"/>
              </a:rPr>
              <a:t>§67Ⅱ)</a:t>
            </a:r>
          </a:p>
          <a:p>
            <a:pPr marL="342900" indent="-342900" algn="just">
              <a:lnSpc>
                <a:spcPts val="3400"/>
              </a:lnSpc>
              <a:buFont typeface="Arial" pitchFamily="34" charset="0"/>
              <a:buChar char="•"/>
            </a:pPr>
            <a:endParaRPr lang="zh-TW" altLang="en-US" sz="2400" dirty="0">
              <a:solidFill>
                <a:srgbClr val="94B6D2">
                  <a:lumMod val="50000"/>
                </a:srgbClr>
              </a:solidFill>
              <a:latin typeface="微軟正黑體" panose="020B0604030504040204" pitchFamily="34" charset="-120"/>
              <a:ea typeface="微軟正黑體" panose="020B0604030504040204" pitchFamily="34" charset="-120"/>
            </a:endParaRPr>
          </a:p>
        </p:txBody>
      </p:sp>
      <p:sp>
        <p:nvSpPr>
          <p:cNvPr id="6" name="矩形 5"/>
          <p:cNvSpPr/>
          <p:nvPr/>
        </p:nvSpPr>
        <p:spPr>
          <a:xfrm>
            <a:off x="634405" y="1266201"/>
            <a:ext cx="4596130" cy="523220"/>
          </a:xfrm>
          <a:prstGeom prst="rect">
            <a:avLst/>
          </a:prstGeom>
        </p:spPr>
        <p:txBody>
          <a:bodyPr wrap="none">
            <a:spAutoFit/>
          </a:bodyPr>
          <a:lstStyle/>
          <a:p>
            <a:pPr marL="457200" indent="-457200">
              <a:buFont typeface="Wingdings" panose="05000000000000000000" pitchFamily="2" charset="2"/>
              <a:buChar char="n"/>
            </a:pPr>
            <a:r>
              <a:rPr lang="zh-TW" altLang="en-US" sz="2800" dirty="0" smtClean="0">
                <a:solidFill>
                  <a:srgbClr val="94B6D2">
                    <a:lumMod val="75000"/>
                  </a:srgbClr>
                </a:solidFill>
                <a:latin typeface="微軟正黑體" pitchFamily="34" charset="-120"/>
                <a:ea typeface="微軟正黑體" pitchFamily="34" charset="-120"/>
              </a:rPr>
              <a:t>混淆誤認之虞與真實使用</a:t>
            </a:r>
            <a:endParaRPr lang="zh-TW" altLang="en-US" sz="2800" dirty="0">
              <a:solidFill>
                <a:srgbClr val="94B6D2">
                  <a:lumMod val="75000"/>
                </a:srgbClr>
              </a:solidFill>
              <a:latin typeface="微軟正黑體" pitchFamily="34" charset="-120"/>
              <a:ea typeface="微軟正黑體" pitchFamily="34" charset="-120"/>
            </a:endParaRPr>
          </a:p>
        </p:txBody>
      </p:sp>
      <p:sp>
        <p:nvSpPr>
          <p:cNvPr id="7" name="投影片編號版面配置區 6"/>
          <p:cNvSpPr>
            <a:spLocks noGrp="1"/>
          </p:cNvSpPr>
          <p:nvPr>
            <p:ph type="sldNum" sz="quarter" idx="4294967295"/>
          </p:nvPr>
        </p:nvSpPr>
        <p:spPr>
          <a:xfrm>
            <a:off x="6553200" y="6356350"/>
            <a:ext cx="2133600" cy="365125"/>
          </a:xfrm>
          <a:prstGeom prst="rect">
            <a:avLst/>
          </a:prstGeom>
        </p:spPr>
        <p:txBody>
          <a:bodyPr/>
          <a:lstStyle/>
          <a:p>
            <a:pPr>
              <a:defRPr/>
            </a:pPr>
            <a:fld id="{C48E1E21-D65A-4C85-AC0D-79D2BBE11F71}" type="slidenum">
              <a:rPr lang="zh-TW" altLang="en-US" smtClean="0">
                <a:solidFill>
                  <a:prstClr val="black">
                    <a:tint val="75000"/>
                  </a:prstClr>
                </a:solidFill>
              </a:rPr>
              <a:pPr>
                <a:defRPr/>
              </a:pPr>
              <a:t>26</a:t>
            </a:fld>
            <a:endParaRPr lang="zh-TW" altLang="en-US">
              <a:solidFill>
                <a:prstClr val="black">
                  <a:tint val="75000"/>
                </a:prstClr>
              </a:solidFill>
            </a:endParaRPr>
          </a:p>
        </p:txBody>
      </p:sp>
      <p:sp>
        <p:nvSpPr>
          <p:cNvPr id="9" name="標題 1"/>
          <p:cNvSpPr txBox="1">
            <a:spLocks/>
          </p:cNvSpPr>
          <p:nvPr/>
        </p:nvSpPr>
        <p:spPr>
          <a:xfrm>
            <a:off x="246308" y="0"/>
            <a:ext cx="6120680" cy="11791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lnSpc>
                <a:spcPts val="7500"/>
              </a:lnSpc>
              <a:defRPr/>
            </a:pPr>
            <a:r>
              <a:rPr lang="zh-TW" altLang="en-US" sz="3600" b="1" kern="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商標爭議</a:t>
            </a:r>
            <a:r>
              <a:rPr lang="zh-TW" altLang="en-US" sz="3600" b="1" kern="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制度</a:t>
            </a:r>
            <a:r>
              <a:rPr lang="en-US" altLang="zh-TW" sz="3600" b="1" kern="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3</a:t>
            </a:r>
            <a:endParaRPr lang="zh-TW" altLang="en-US" sz="3600" b="1" kern="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123645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724929872"/>
              </p:ext>
            </p:extLst>
          </p:nvPr>
        </p:nvGraphicFramePr>
        <p:xfrm>
          <a:off x="467544" y="1857224"/>
          <a:ext cx="8208912"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標題 1"/>
          <p:cNvSpPr txBox="1">
            <a:spLocks/>
          </p:cNvSpPr>
          <p:nvPr/>
        </p:nvSpPr>
        <p:spPr>
          <a:xfrm>
            <a:off x="595799" y="1268760"/>
            <a:ext cx="6120680" cy="11791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fontAlgn="auto">
              <a:spcAft>
                <a:spcPts val="0"/>
              </a:spcAft>
              <a:buFont typeface="Wingdings" panose="05000000000000000000" pitchFamily="2" charset="2"/>
              <a:buChar char="n"/>
              <a:defRPr/>
            </a:pPr>
            <a:r>
              <a:rPr lang="zh-TW" altLang="en-US" sz="2800" dirty="0">
                <a:ln w="10541" cmpd="sng">
                  <a:solidFill>
                    <a:srgbClr val="94B6D2">
                      <a:shade val="88000"/>
                      <a:satMod val="110000"/>
                    </a:srgbClr>
                  </a:solidFill>
                  <a:prstDash val="solid"/>
                </a:ln>
                <a:solidFill>
                  <a:srgbClr val="94B6D2">
                    <a:lumMod val="50000"/>
                  </a:srgbClr>
                </a:solidFill>
                <a:latin typeface="+mn-ea"/>
                <a:ea typeface="+mn-ea"/>
              </a:rPr>
              <a:t>商標廢止註冊</a:t>
            </a:r>
            <a:r>
              <a:rPr lang="zh-TW" altLang="en-US" sz="2800" dirty="0" smtClean="0">
                <a:ln w="10541" cmpd="sng">
                  <a:solidFill>
                    <a:srgbClr val="94B6D2">
                      <a:shade val="88000"/>
                      <a:satMod val="110000"/>
                    </a:srgbClr>
                  </a:solidFill>
                  <a:prstDash val="solid"/>
                </a:ln>
                <a:solidFill>
                  <a:srgbClr val="94B6D2">
                    <a:lumMod val="50000"/>
                  </a:srgbClr>
                </a:solidFill>
                <a:latin typeface="+mn-ea"/>
                <a:ea typeface="+mn-ea"/>
              </a:rPr>
              <a:t>後申請之限制</a:t>
            </a:r>
            <a:endParaRPr lang="zh-TW" altLang="en-US" sz="2800" dirty="0">
              <a:ln w="10541" cmpd="sng">
                <a:solidFill>
                  <a:srgbClr val="94B6D2">
                    <a:shade val="88000"/>
                    <a:satMod val="110000"/>
                  </a:srgbClr>
                </a:solidFill>
                <a:prstDash val="solid"/>
              </a:ln>
              <a:solidFill>
                <a:srgbClr val="94B6D2">
                  <a:lumMod val="50000"/>
                </a:srgbClr>
              </a:solidFill>
              <a:latin typeface="+mn-ea"/>
              <a:ea typeface="+mn-ea"/>
            </a:endParaRPr>
          </a:p>
        </p:txBody>
      </p:sp>
      <p:sp>
        <p:nvSpPr>
          <p:cNvPr id="7" name="標題 1"/>
          <p:cNvSpPr txBox="1">
            <a:spLocks/>
          </p:cNvSpPr>
          <p:nvPr/>
        </p:nvSpPr>
        <p:spPr>
          <a:xfrm>
            <a:off x="246308" y="0"/>
            <a:ext cx="6120680" cy="11791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lnSpc>
                <a:spcPts val="7500"/>
              </a:lnSpc>
              <a:defRPr/>
            </a:pPr>
            <a:r>
              <a:rPr lang="zh-TW" altLang="en-US" sz="3600" b="1" kern="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商標爭議</a:t>
            </a:r>
            <a:r>
              <a:rPr lang="zh-TW" altLang="en-US" sz="3600" b="1" kern="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制度</a:t>
            </a:r>
            <a:r>
              <a:rPr lang="en-US" altLang="zh-TW" sz="3600" b="1" kern="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4</a:t>
            </a:r>
            <a:endParaRPr lang="zh-TW" altLang="en-US" sz="3600" b="1" kern="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96926931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61302" y="0"/>
            <a:ext cx="7492548" cy="771525"/>
          </a:xfrm>
        </p:spPr>
        <p:txBody>
          <a:bodyPr/>
          <a:lstStyle/>
          <a:p>
            <a:pPr>
              <a:lnSpc>
                <a:spcPts val="7500"/>
              </a:lnSpc>
              <a:defRPr/>
            </a:pP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商標權之保護</a:t>
            </a:r>
          </a:p>
        </p:txBody>
      </p:sp>
      <p:sp>
        <p:nvSpPr>
          <p:cNvPr id="22533" name="Rectangle 3"/>
          <p:cNvSpPr>
            <a:spLocks noChangeArrowheads="1"/>
          </p:cNvSpPr>
          <p:nvPr/>
        </p:nvSpPr>
        <p:spPr bwMode="auto">
          <a:xfrm>
            <a:off x="405926" y="1192336"/>
            <a:ext cx="8312045" cy="5316952"/>
          </a:xfrm>
          <a:prstGeom prst="rect">
            <a:avLst/>
          </a:prstGeom>
          <a:noFill/>
          <a:ln w="9525">
            <a:noFill/>
            <a:miter lim="800000"/>
            <a:headEnd/>
            <a:tailEnd/>
          </a:ln>
        </p:spPr>
        <p:txBody>
          <a:bodyPr/>
          <a:lstStyle/>
          <a:p>
            <a:pPr marL="342900" indent="-342900">
              <a:spcBef>
                <a:spcPct val="20000"/>
              </a:spcBef>
              <a:buClr>
                <a:schemeClr val="accent2">
                  <a:lumMod val="75000"/>
                </a:schemeClr>
              </a:buClr>
              <a:buSzPct val="100000"/>
              <a:buFont typeface="Wingdings" pitchFamily="2" charset="2"/>
              <a:buChar char="n"/>
              <a:defRPr/>
            </a:pPr>
            <a:r>
              <a:rPr lang="zh-TW" altLang="en-US" sz="2800" dirty="0">
                <a:solidFill>
                  <a:srgbClr val="002060"/>
                </a:solidFill>
                <a:latin typeface="微軟正黑體" panose="020B0604030504040204" pitchFamily="34" charset="-120"/>
                <a:ea typeface="微軟正黑體" panose="020B0604030504040204" pitchFamily="34" charset="-120"/>
              </a:rPr>
              <a:t>註冊效力</a:t>
            </a:r>
            <a:r>
              <a:rPr lang="zh-TW" altLang="zh-TW" sz="2800" dirty="0">
                <a:solidFill>
                  <a:srgbClr val="002060"/>
                </a:solidFill>
                <a:latin typeface="微軟正黑體" panose="020B0604030504040204" pitchFamily="34" charset="-120"/>
                <a:ea typeface="微軟正黑體" panose="020B0604030504040204" pitchFamily="34" charset="-120"/>
              </a:rPr>
              <a:t>§</a:t>
            </a:r>
            <a:r>
              <a:rPr lang="en-US" altLang="zh-TW" sz="2800" dirty="0">
                <a:solidFill>
                  <a:srgbClr val="002060"/>
                </a:solidFill>
                <a:latin typeface="微軟正黑體" panose="020B0604030504040204" pitchFamily="34" charset="-120"/>
                <a:ea typeface="微軟正黑體" panose="020B0604030504040204" pitchFamily="34" charset="-120"/>
              </a:rPr>
              <a:t> 35Ⅰ</a:t>
            </a:r>
          </a:p>
          <a:p>
            <a:pPr marL="742950" lvl="1" indent="-285750">
              <a:spcBef>
                <a:spcPct val="20000"/>
              </a:spcBef>
              <a:spcAft>
                <a:spcPts val="1200"/>
              </a:spcAft>
              <a:buClr>
                <a:srgbClr val="DB7739"/>
              </a:buClr>
              <a:buSzPct val="55000"/>
              <a:buFont typeface="Wingdings" pitchFamily="2" charset="2"/>
              <a:buChar char="n"/>
              <a:defRPr/>
            </a:pPr>
            <a:r>
              <a:rPr lang="zh-TW" altLang="en-US" dirty="0">
                <a:solidFill>
                  <a:schemeClr val="accent5">
                    <a:lumMod val="75000"/>
                  </a:schemeClr>
                </a:solidFill>
                <a:latin typeface="微軟正黑體" panose="020B0604030504040204" pitchFamily="34" charset="-120"/>
                <a:ea typeface="微軟正黑體" panose="020B0604030504040204" pitchFamily="34" charset="-120"/>
              </a:rPr>
              <a:t>商標權人於</a:t>
            </a:r>
            <a:r>
              <a:rPr lang="zh-TW" altLang="en-US" sz="2400" b="1" u="sng" dirty="0">
                <a:solidFill>
                  <a:schemeClr val="accent5">
                    <a:lumMod val="75000"/>
                  </a:schemeClr>
                </a:solidFill>
                <a:latin typeface="微軟正黑體" panose="020B0604030504040204" pitchFamily="34" charset="-120"/>
                <a:ea typeface="微軟正黑體" panose="020B0604030504040204" pitchFamily="34" charset="-120"/>
              </a:rPr>
              <a:t>經註冊指定</a:t>
            </a:r>
            <a:r>
              <a:rPr lang="zh-TW" altLang="en-US" dirty="0">
                <a:solidFill>
                  <a:schemeClr val="accent5">
                    <a:lumMod val="75000"/>
                  </a:schemeClr>
                </a:solidFill>
                <a:latin typeface="微軟正黑體" panose="020B0604030504040204" pitchFamily="34" charset="-120"/>
                <a:ea typeface="微軟正黑體" panose="020B0604030504040204" pitchFamily="34" charset="-120"/>
              </a:rPr>
              <a:t>之商品或服務，取得商標權</a:t>
            </a:r>
          </a:p>
          <a:p>
            <a:pPr marL="342900" indent="-342900">
              <a:spcBef>
                <a:spcPct val="20000"/>
              </a:spcBef>
              <a:buClr>
                <a:schemeClr val="accent2">
                  <a:lumMod val="75000"/>
                </a:schemeClr>
              </a:buClr>
              <a:buSzPct val="100000"/>
              <a:buFont typeface="Wingdings" pitchFamily="2" charset="2"/>
              <a:buChar char="n"/>
              <a:defRPr/>
            </a:pPr>
            <a:r>
              <a:rPr lang="zh-TW" altLang="en-US" sz="2800" dirty="0">
                <a:solidFill>
                  <a:srgbClr val="002060"/>
                </a:solidFill>
                <a:latin typeface="微軟正黑體" panose="020B0604030504040204" pitchFamily="34" charset="-120"/>
                <a:ea typeface="微軟正黑體" panose="020B0604030504040204" pitchFamily="34" charset="-120"/>
              </a:rPr>
              <a:t>排他效力</a:t>
            </a:r>
            <a:r>
              <a:rPr lang="zh-TW" altLang="zh-TW" sz="2800" dirty="0">
                <a:solidFill>
                  <a:srgbClr val="002060"/>
                </a:solidFill>
                <a:latin typeface="微軟正黑體" panose="020B0604030504040204" pitchFamily="34" charset="-120"/>
                <a:ea typeface="微軟正黑體" panose="020B0604030504040204" pitchFamily="34" charset="-120"/>
              </a:rPr>
              <a:t>§</a:t>
            </a:r>
            <a:r>
              <a:rPr lang="en-US" altLang="zh-TW" sz="2800" dirty="0">
                <a:solidFill>
                  <a:srgbClr val="002060"/>
                </a:solidFill>
                <a:latin typeface="微軟正黑體" panose="020B0604030504040204" pitchFamily="34" charset="-120"/>
                <a:ea typeface="微軟正黑體" panose="020B0604030504040204" pitchFamily="34" charset="-120"/>
              </a:rPr>
              <a:t> 35</a:t>
            </a:r>
            <a:r>
              <a:rPr lang="zh-TW" altLang="en-US" sz="2800" dirty="0">
                <a:solidFill>
                  <a:srgbClr val="002060"/>
                </a:solidFill>
                <a:latin typeface="微軟正黑體" panose="020B0604030504040204" pitchFamily="34" charset="-120"/>
                <a:ea typeface="微軟正黑體" panose="020B0604030504040204" pitchFamily="34" charset="-120"/>
              </a:rPr>
              <a:t> </a:t>
            </a:r>
            <a:r>
              <a:rPr lang="en-US" altLang="zh-TW" sz="2800" dirty="0">
                <a:solidFill>
                  <a:srgbClr val="002060"/>
                </a:solidFill>
                <a:latin typeface="微軟正黑體" panose="020B0604030504040204" pitchFamily="34" charset="-120"/>
                <a:ea typeface="微軟正黑體" panose="020B0604030504040204" pitchFamily="34" charset="-120"/>
              </a:rPr>
              <a:t>Ⅱ</a:t>
            </a:r>
          </a:p>
          <a:p>
            <a:pPr marL="800100" lvl="1" indent="-342900">
              <a:spcBef>
                <a:spcPct val="20000"/>
              </a:spcBef>
              <a:spcAft>
                <a:spcPts val="600"/>
              </a:spcAft>
              <a:buClr>
                <a:schemeClr val="accent2"/>
              </a:buClr>
              <a:buSzPct val="55000"/>
              <a:buFont typeface="Wingdings" pitchFamily="2" charset="2"/>
              <a:buChar char="n"/>
              <a:defRPr/>
            </a:pPr>
            <a:r>
              <a:rPr lang="zh-TW" altLang="en-US" sz="2800" u="sng" dirty="0">
                <a:solidFill>
                  <a:srgbClr val="002060"/>
                </a:solidFill>
                <a:latin typeface="微軟正黑體" panose="020B0604030504040204" pitchFamily="34" charset="-120"/>
                <a:ea typeface="微軟正黑體" panose="020B0604030504040204" pitchFamily="34" charset="-120"/>
              </a:rPr>
              <a:t>除第</a:t>
            </a:r>
            <a:r>
              <a:rPr lang="en-US" altLang="zh-TW" sz="2800" u="sng" dirty="0">
                <a:solidFill>
                  <a:srgbClr val="002060"/>
                </a:solidFill>
                <a:latin typeface="微軟正黑體" panose="020B0604030504040204" pitchFamily="34" charset="-120"/>
                <a:ea typeface="微軟正黑體" panose="020B0604030504040204" pitchFamily="34" charset="-120"/>
              </a:rPr>
              <a:t>36</a:t>
            </a:r>
            <a:r>
              <a:rPr lang="zh-TW" altLang="en-US" sz="2800" u="sng" dirty="0">
                <a:solidFill>
                  <a:srgbClr val="002060"/>
                </a:solidFill>
                <a:latin typeface="微軟正黑體" panose="020B0604030504040204" pitchFamily="34" charset="-120"/>
                <a:ea typeface="微軟正黑體" panose="020B0604030504040204" pitchFamily="34" charset="-120"/>
              </a:rPr>
              <a:t>條另有規定外</a:t>
            </a:r>
            <a:r>
              <a:rPr lang="zh-TW" altLang="en-US" sz="2800" dirty="0">
                <a:solidFill>
                  <a:srgbClr val="002060"/>
                </a:solidFill>
                <a:latin typeface="微軟正黑體" panose="020B0604030504040204" pitchFamily="34" charset="-120"/>
                <a:ea typeface="微軟正黑體" panose="020B0604030504040204" pitchFamily="34" charset="-120"/>
              </a:rPr>
              <a:t>，下列情形，應得商標權人同意：</a:t>
            </a:r>
            <a:endParaRPr lang="en-US" altLang="zh-TW" sz="2800" dirty="0">
              <a:solidFill>
                <a:srgbClr val="002060"/>
              </a:solidFill>
              <a:latin typeface="微軟正黑體" panose="020B0604030504040204" pitchFamily="34" charset="-120"/>
              <a:ea typeface="微軟正黑體" panose="020B0604030504040204" pitchFamily="34" charset="-120"/>
            </a:endParaRPr>
          </a:p>
          <a:p>
            <a:pPr marL="1200150" lvl="2" indent="-285750">
              <a:lnSpc>
                <a:spcPts val="2600"/>
              </a:lnSpc>
              <a:spcBef>
                <a:spcPct val="20000"/>
              </a:spcBef>
              <a:buClr>
                <a:schemeClr val="accent2"/>
              </a:buClr>
              <a:buSzPct val="100000"/>
              <a:buFont typeface="Wingdings" pitchFamily="2" charset="2"/>
              <a:buChar char="ü"/>
              <a:defRPr/>
            </a:pPr>
            <a:r>
              <a:rPr lang="zh-TW" altLang="en-US" sz="2000" dirty="0">
                <a:solidFill>
                  <a:schemeClr val="accent5">
                    <a:lumMod val="75000"/>
                  </a:schemeClr>
                </a:solidFill>
                <a:latin typeface="微軟正黑體" panose="020B0604030504040204" pitchFamily="34" charset="-120"/>
                <a:ea typeface="微軟正黑體" panose="020B0604030504040204" pitchFamily="34" charset="-120"/>
              </a:rPr>
              <a:t>同一商品或服務</a:t>
            </a:r>
            <a:r>
              <a:rPr lang="en-US" altLang="zh-TW" sz="2000"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000" dirty="0">
                <a:solidFill>
                  <a:schemeClr val="accent5">
                    <a:lumMod val="75000"/>
                  </a:schemeClr>
                </a:solidFill>
                <a:latin typeface="微軟正黑體" panose="020B0604030504040204" pitchFamily="34" charset="-120"/>
                <a:ea typeface="微軟正黑體" panose="020B0604030504040204" pitchFamily="34" charset="-120"/>
              </a:rPr>
              <a:t>使用相同商標</a:t>
            </a:r>
            <a:r>
              <a:rPr lang="en-US" altLang="zh-TW" sz="2000" dirty="0">
                <a:solidFill>
                  <a:schemeClr val="accent3">
                    <a:lumMod val="75000"/>
                  </a:schemeClr>
                </a:solidFill>
                <a:latin typeface="微軟正黑體" panose="020B0604030504040204" pitchFamily="34" charset="-120"/>
                <a:ea typeface="微軟正黑體" panose="020B0604030504040204" pitchFamily="34" charset="-120"/>
              </a:rPr>
              <a:t>(</a:t>
            </a:r>
            <a:r>
              <a:rPr lang="zh-TW" altLang="en-US" sz="2000" dirty="0">
                <a:solidFill>
                  <a:schemeClr val="accent3">
                    <a:lumMod val="75000"/>
                  </a:schemeClr>
                </a:solidFill>
                <a:latin typeface="微軟正黑體" panose="020B0604030504040204" pitchFamily="34" charset="-120"/>
                <a:ea typeface="微軟正黑體" panose="020B0604030504040204" pitchFamily="34" charset="-120"/>
              </a:rPr>
              <a:t>推定有致混淆之虞</a:t>
            </a:r>
            <a:r>
              <a:rPr lang="en-US" altLang="zh-TW" sz="2000" dirty="0">
                <a:solidFill>
                  <a:schemeClr val="accent3">
                    <a:lumMod val="75000"/>
                  </a:schemeClr>
                </a:solidFill>
                <a:latin typeface="微軟正黑體" panose="020B0604030504040204" pitchFamily="34" charset="-120"/>
                <a:ea typeface="微軟正黑體" panose="020B0604030504040204" pitchFamily="34" charset="-120"/>
              </a:rPr>
              <a:t>)</a:t>
            </a:r>
          </a:p>
          <a:p>
            <a:pPr marL="1200150" lvl="2" indent="-285750">
              <a:lnSpc>
                <a:spcPts val="2600"/>
              </a:lnSpc>
              <a:spcBef>
                <a:spcPct val="20000"/>
              </a:spcBef>
              <a:buClr>
                <a:schemeClr val="accent2"/>
              </a:buClr>
              <a:buSzPct val="100000"/>
              <a:buFont typeface="Wingdings" pitchFamily="2" charset="2"/>
              <a:buChar char="ü"/>
              <a:defRPr/>
            </a:pPr>
            <a:r>
              <a:rPr lang="zh-TW" altLang="en-US" sz="2000" dirty="0">
                <a:solidFill>
                  <a:schemeClr val="accent5">
                    <a:lumMod val="75000"/>
                  </a:schemeClr>
                </a:solidFill>
                <a:latin typeface="微軟正黑體" panose="020B0604030504040204" pitchFamily="34" charset="-120"/>
                <a:ea typeface="微軟正黑體" panose="020B0604030504040204" pitchFamily="34" charset="-120"/>
              </a:rPr>
              <a:t>類似商品或服務</a:t>
            </a:r>
            <a:r>
              <a:rPr lang="en-US" altLang="zh-TW" sz="2000"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000" dirty="0">
                <a:solidFill>
                  <a:schemeClr val="accent5">
                    <a:lumMod val="75000"/>
                  </a:schemeClr>
                </a:solidFill>
                <a:latin typeface="微軟正黑體" panose="020B0604030504040204" pitchFamily="34" charset="-120"/>
                <a:ea typeface="微軟正黑體" panose="020B0604030504040204" pitchFamily="34" charset="-120"/>
              </a:rPr>
              <a:t>使用相同商標</a:t>
            </a:r>
            <a:r>
              <a:rPr lang="en-US" altLang="zh-TW" sz="2000"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000" dirty="0">
                <a:solidFill>
                  <a:schemeClr val="accent5">
                    <a:lumMod val="75000"/>
                  </a:schemeClr>
                </a:solidFill>
                <a:latin typeface="微軟正黑體" panose="020B0604030504040204" pitchFamily="34" charset="-120"/>
                <a:ea typeface="微軟正黑體" panose="020B0604030504040204" pitchFamily="34" charset="-120"/>
              </a:rPr>
              <a:t>有致混淆誤認之虞</a:t>
            </a:r>
            <a:endParaRPr lang="en-US" altLang="zh-TW" sz="2000" dirty="0">
              <a:solidFill>
                <a:schemeClr val="accent5">
                  <a:lumMod val="75000"/>
                </a:schemeClr>
              </a:solidFill>
              <a:latin typeface="微軟正黑體" panose="020B0604030504040204" pitchFamily="34" charset="-120"/>
              <a:ea typeface="微軟正黑體" panose="020B0604030504040204" pitchFamily="34" charset="-120"/>
            </a:endParaRPr>
          </a:p>
          <a:p>
            <a:pPr marL="1200150" lvl="2" indent="-285750">
              <a:lnSpc>
                <a:spcPts val="2600"/>
              </a:lnSpc>
              <a:spcBef>
                <a:spcPct val="20000"/>
              </a:spcBef>
              <a:buClr>
                <a:schemeClr val="accent2"/>
              </a:buClr>
              <a:buSzPct val="100000"/>
              <a:buFont typeface="Wingdings" pitchFamily="2" charset="2"/>
              <a:buChar char="ü"/>
              <a:defRPr/>
            </a:pPr>
            <a:r>
              <a:rPr lang="zh-TW" altLang="en-US" sz="2000" dirty="0">
                <a:solidFill>
                  <a:schemeClr val="accent5">
                    <a:lumMod val="75000"/>
                  </a:schemeClr>
                </a:solidFill>
                <a:latin typeface="微軟正黑體" panose="020B0604030504040204" pitchFamily="34" charset="-120"/>
                <a:ea typeface="微軟正黑體" panose="020B0604030504040204" pitchFamily="34" charset="-120"/>
              </a:rPr>
              <a:t>同一或類似商品或服務</a:t>
            </a:r>
            <a:r>
              <a:rPr lang="en-US" altLang="zh-TW" sz="2000"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000" dirty="0">
                <a:solidFill>
                  <a:schemeClr val="accent5">
                    <a:lumMod val="75000"/>
                  </a:schemeClr>
                </a:solidFill>
                <a:latin typeface="微軟正黑體" panose="020B0604030504040204" pitchFamily="34" charset="-120"/>
                <a:ea typeface="微軟正黑體" panose="020B0604030504040204" pitchFamily="34" charset="-120"/>
              </a:rPr>
              <a:t>使用近似商標</a:t>
            </a:r>
            <a:r>
              <a:rPr lang="en-US" altLang="zh-TW" sz="2000"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000" dirty="0">
                <a:solidFill>
                  <a:schemeClr val="accent5">
                    <a:lumMod val="75000"/>
                  </a:schemeClr>
                </a:solidFill>
                <a:latin typeface="微軟正黑體" panose="020B0604030504040204" pitchFamily="34" charset="-120"/>
                <a:ea typeface="微軟正黑體" panose="020B0604030504040204" pitchFamily="34" charset="-120"/>
              </a:rPr>
              <a:t>有致混淆誤認</a:t>
            </a:r>
            <a:r>
              <a:rPr lang="zh-TW" altLang="en-US" sz="2000" dirty="0" smtClean="0">
                <a:solidFill>
                  <a:schemeClr val="accent5">
                    <a:lumMod val="75000"/>
                  </a:schemeClr>
                </a:solidFill>
                <a:latin typeface="微軟正黑體" panose="020B0604030504040204" pitchFamily="34" charset="-120"/>
                <a:ea typeface="微軟正黑體" panose="020B0604030504040204" pitchFamily="34" charset="-120"/>
              </a:rPr>
              <a:t>之虞</a:t>
            </a:r>
            <a:endParaRPr lang="zh-TW" altLang="en-US" dirty="0">
              <a:solidFill>
                <a:srgbClr val="002060"/>
              </a:solidFill>
              <a:latin typeface="微軟正黑體" panose="020B0604030504040204" pitchFamily="34" charset="-120"/>
              <a:ea typeface="微軟正黑體" panose="020B0604030504040204" pitchFamily="34" charset="-120"/>
            </a:endParaRPr>
          </a:p>
          <a:p>
            <a:pPr marL="742950" lvl="1" indent="-285750">
              <a:spcBef>
                <a:spcPct val="20000"/>
              </a:spcBef>
              <a:buClr>
                <a:schemeClr val="hlink"/>
              </a:buClr>
              <a:buSzPct val="55000"/>
              <a:buFont typeface="Wingdings" pitchFamily="2" charset="2"/>
              <a:buChar char="n"/>
              <a:defRPr/>
            </a:pPr>
            <a:endParaRPr lang="zh-TW" altLang="en-US" dirty="0">
              <a:solidFill>
                <a:srgbClr val="002060"/>
              </a:solidFill>
              <a:latin typeface="微軟正黑體" panose="020B0604030504040204" pitchFamily="34" charset="-120"/>
              <a:ea typeface="微軟正黑體" panose="020B0604030504040204" pitchFamily="34" charset="-120"/>
            </a:endParaRPr>
          </a:p>
          <a:p>
            <a:pPr marL="742950" lvl="1" indent="-285750">
              <a:spcBef>
                <a:spcPct val="20000"/>
              </a:spcBef>
              <a:buClr>
                <a:schemeClr val="hlink"/>
              </a:buClr>
              <a:buSzPct val="55000"/>
              <a:buFont typeface="Wingdings" pitchFamily="2" charset="2"/>
              <a:buChar char="n"/>
              <a:defRPr/>
            </a:pPr>
            <a:endParaRPr lang="en-US" altLang="zh-TW" sz="2800" dirty="0">
              <a:solidFill>
                <a:srgbClr val="002060"/>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790239" y="5506420"/>
            <a:ext cx="1371600" cy="461665"/>
          </a:xfrm>
          <a:prstGeom prst="rect">
            <a:avLst/>
          </a:prstGeom>
          <a:noFill/>
        </p:spPr>
        <p:txBody>
          <a:bodyPr wrap="square" rtlCol="0">
            <a:spAutoFit/>
          </a:bodyPr>
          <a:lstStyle/>
          <a:p>
            <a:pPr algn="ctr"/>
            <a:r>
              <a:rPr lang="zh-TW" altLang="en-US" sz="2400" dirty="0" smtClean="0">
                <a:latin typeface="微軟正黑體" panose="020B0604030504040204" pitchFamily="34" charset="-120"/>
                <a:ea typeface="微軟正黑體" panose="020B0604030504040204" pitchFamily="34" charset="-120"/>
              </a:rPr>
              <a:t>商標權</a:t>
            </a:r>
            <a:endParaRPr lang="zh-TW" altLang="en-US" sz="24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2307311" y="5152477"/>
            <a:ext cx="4104410" cy="707886"/>
          </a:xfrm>
          <a:prstGeom prst="rect">
            <a:avLst/>
          </a:prstGeom>
          <a:noFill/>
        </p:spPr>
        <p:txBody>
          <a:bodyPr wrap="square" rtlCol="0">
            <a:spAutoFit/>
          </a:bodyPr>
          <a:lstStyle/>
          <a:p>
            <a:r>
              <a:rPr lang="zh-TW" altLang="en-US" dirty="0">
                <a:solidFill>
                  <a:srgbClr val="C00000"/>
                </a:solidFill>
                <a:latin typeface="微軟正黑體" panose="020B0604030504040204" pitchFamily="34" charset="-120"/>
                <a:ea typeface="微軟正黑體" panose="020B0604030504040204" pitchFamily="34" charset="-120"/>
              </a:rPr>
              <a:t>專屬</a:t>
            </a:r>
            <a:r>
              <a:rPr lang="zh-TW" altLang="en-US" dirty="0" smtClean="0">
                <a:solidFill>
                  <a:srgbClr val="C00000"/>
                </a:solidFill>
                <a:latin typeface="微軟正黑體" panose="020B0604030504040204" pitchFamily="34" charset="-120"/>
                <a:ea typeface="微軟正黑體" panose="020B0604030504040204" pitchFamily="34" charset="-120"/>
              </a:rPr>
              <a:t>權：</a:t>
            </a:r>
            <a:r>
              <a:rPr lang="zh-TW" altLang="en-US" dirty="0" smtClean="0">
                <a:solidFill>
                  <a:srgbClr val="002060"/>
                </a:solidFill>
                <a:latin typeface="微軟正黑體" panose="020B0604030504040204" pitchFamily="34" charset="-120"/>
                <a:ea typeface="微軟正黑體" panose="020B0604030504040204" pitchFamily="34" charset="-120"/>
              </a:rPr>
              <a:t>相同商標</a:t>
            </a:r>
            <a:r>
              <a:rPr lang="en-US" altLang="zh-TW" dirty="0" smtClean="0">
                <a:solidFill>
                  <a:srgbClr val="002060"/>
                </a:solidFill>
                <a:latin typeface="微軟正黑體" panose="020B0604030504040204" pitchFamily="34" charset="-120"/>
                <a:ea typeface="微軟正黑體" panose="020B0604030504040204" pitchFamily="34" charset="-120"/>
              </a:rPr>
              <a:t>/</a:t>
            </a:r>
            <a:r>
              <a:rPr lang="zh-TW" altLang="en-US" dirty="0" smtClean="0">
                <a:solidFill>
                  <a:srgbClr val="002060"/>
                </a:solidFill>
                <a:latin typeface="微軟正黑體" panose="020B0604030504040204" pitchFamily="34" charset="-120"/>
                <a:ea typeface="微軟正黑體" panose="020B0604030504040204" pitchFamily="34" charset="-120"/>
              </a:rPr>
              <a:t>相同商品或服務</a:t>
            </a:r>
            <a:endParaRPr lang="zh-TW" altLang="en-US" dirty="0">
              <a:solidFill>
                <a:srgbClr val="002060"/>
              </a:solidFill>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2318040" y="5839580"/>
            <a:ext cx="6306943" cy="707886"/>
          </a:xfrm>
          <a:prstGeom prst="rect">
            <a:avLst/>
          </a:prstGeom>
          <a:noFill/>
        </p:spPr>
        <p:txBody>
          <a:bodyPr wrap="square" rtlCol="0">
            <a:spAutoFit/>
          </a:bodyPr>
          <a:lstStyle/>
          <a:p>
            <a:pPr>
              <a:defRPr/>
            </a:pPr>
            <a:r>
              <a:rPr lang="zh-TW" altLang="en-US" dirty="0">
                <a:solidFill>
                  <a:srgbClr val="C00000"/>
                </a:solidFill>
                <a:latin typeface="微軟正黑體" panose="020B0604030504040204" pitchFamily="34" charset="-120"/>
                <a:ea typeface="微軟正黑體" panose="020B0604030504040204" pitchFamily="34" charset="-120"/>
              </a:rPr>
              <a:t>排他</a:t>
            </a:r>
            <a:r>
              <a:rPr lang="zh-TW" altLang="en-US" dirty="0" smtClean="0">
                <a:solidFill>
                  <a:srgbClr val="C00000"/>
                </a:solidFill>
                <a:latin typeface="微軟正黑體" panose="020B0604030504040204" pitchFamily="34" charset="-120"/>
                <a:ea typeface="微軟正黑體" panose="020B0604030504040204" pitchFamily="34" charset="-120"/>
              </a:rPr>
              <a:t>權：</a:t>
            </a:r>
            <a:r>
              <a:rPr lang="zh-TW" altLang="en-US" dirty="0" smtClean="0">
                <a:solidFill>
                  <a:srgbClr val="002060"/>
                </a:solidFill>
                <a:latin typeface="微軟正黑體" panose="020B0604030504040204" pitchFamily="34" charset="-120"/>
                <a:ea typeface="微軟正黑體" panose="020B0604030504040204" pitchFamily="34" charset="-120"/>
              </a:rPr>
              <a:t>近似商標</a:t>
            </a:r>
            <a:r>
              <a:rPr lang="en-US" altLang="zh-TW" dirty="0" smtClean="0">
                <a:solidFill>
                  <a:srgbClr val="002060"/>
                </a:solidFill>
                <a:latin typeface="微軟正黑體" panose="020B0604030504040204" pitchFamily="34" charset="-120"/>
                <a:ea typeface="微軟正黑體" panose="020B0604030504040204" pitchFamily="34" charset="-120"/>
              </a:rPr>
              <a:t>/</a:t>
            </a:r>
            <a:r>
              <a:rPr lang="zh-TW" altLang="en-US" dirty="0" smtClean="0">
                <a:solidFill>
                  <a:srgbClr val="002060"/>
                </a:solidFill>
                <a:latin typeface="微軟正黑體" panose="020B0604030504040204" pitchFamily="34" charset="-120"/>
                <a:ea typeface="微軟正黑體" panose="020B0604030504040204" pitchFamily="34" charset="-120"/>
              </a:rPr>
              <a:t>類似商品或服務</a:t>
            </a:r>
            <a:r>
              <a:rPr lang="en-US" altLang="zh-TW" dirty="0" smtClean="0">
                <a:solidFill>
                  <a:srgbClr val="002060"/>
                </a:solidFill>
                <a:latin typeface="微軟正黑體" panose="020B0604030504040204" pitchFamily="34" charset="-120"/>
                <a:ea typeface="微軟正黑體" panose="020B0604030504040204" pitchFamily="34" charset="-120"/>
              </a:rPr>
              <a:t>/</a:t>
            </a:r>
            <a:r>
              <a:rPr lang="zh-TW" altLang="en-US" dirty="0" smtClean="0">
                <a:solidFill>
                  <a:srgbClr val="002060"/>
                </a:solidFill>
                <a:latin typeface="微軟正黑體" panose="020B0604030504040204" pitchFamily="34" charset="-120"/>
                <a:ea typeface="微軟正黑體" panose="020B0604030504040204" pitchFamily="34" charset="-120"/>
              </a:rPr>
              <a:t>有</a:t>
            </a:r>
            <a:r>
              <a:rPr lang="zh-TW" altLang="en-US" dirty="0">
                <a:solidFill>
                  <a:srgbClr val="002060"/>
                </a:solidFill>
                <a:latin typeface="微軟正黑體" panose="020B0604030504040204" pitchFamily="34" charset="-120"/>
                <a:ea typeface="微軟正黑體" panose="020B0604030504040204" pitchFamily="34" charset="-120"/>
              </a:rPr>
              <a:t>致混淆誤認之虞</a:t>
            </a:r>
            <a:endParaRPr lang="en-US" altLang="zh-TW" dirty="0">
              <a:solidFill>
                <a:srgbClr val="002060"/>
              </a:solidFill>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9" name="左大括弧 8"/>
          <p:cNvSpPr/>
          <p:nvPr/>
        </p:nvSpPr>
        <p:spPr bwMode="auto">
          <a:xfrm>
            <a:off x="1881285" y="5225883"/>
            <a:ext cx="436755" cy="1022738"/>
          </a:xfrm>
          <a:prstGeom prst="leftBrac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976020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4"/>
          <p:cNvSpPr>
            <a:spLocks noChangeArrowheads="1"/>
          </p:cNvSpPr>
          <p:nvPr/>
        </p:nvSpPr>
        <p:spPr bwMode="auto">
          <a:xfrm>
            <a:off x="386511" y="1202118"/>
            <a:ext cx="8420868" cy="547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ts val="3000"/>
              </a:lnSpc>
              <a:buClr>
                <a:srgbClr val="660033"/>
              </a:buClr>
              <a:buFont typeface="Wingdings" panose="05000000000000000000" pitchFamily="2" charset="2"/>
              <a:buChar char="n"/>
              <a:defRPr/>
            </a:pPr>
            <a:r>
              <a:rPr lang="zh-TW" altLang="en-US" sz="2800" dirty="0" smtClean="0">
                <a:solidFill>
                  <a:schemeClr val="tx2"/>
                </a:solidFill>
                <a:latin typeface="微軟正黑體" panose="020B0604030504040204" pitchFamily="34" charset="-120"/>
                <a:ea typeface="微軟正黑體" panose="020B0604030504040204" pitchFamily="34" charset="-120"/>
              </a:rPr>
              <a:t>第</a:t>
            </a:r>
            <a:r>
              <a:rPr lang="en-US" altLang="zh-TW" sz="2800" dirty="0">
                <a:solidFill>
                  <a:schemeClr val="tx2"/>
                </a:solidFill>
                <a:latin typeface="微軟正黑體" panose="020B0604030504040204" pitchFamily="34" charset="-120"/>
                <a:ea typeface="微軟正黑體" panose="020B0604030504040204" pitchFamily="34" charset="-120"/>
              </a:rPr>
              <a:t>68</a:t>
            </a:r>
            <a:r>
              <a:rPr lang="zh-TW" altLang="en-US" sz="2800" dirty="0">
                <a:solidFill>
                  <a:schemeClr val="tx2"/>
                </a:solidFill>
                <a:latin typeface="微軟正黑體" panose="020B0604030504040204" pitchFamily="34" charset="-120"/>
                <a:ea typeface="微軟正黑體" panose="020B0604030504040204" pitchFamily="34" charset="-120"/>
              </a:rPr>
              <a:t>、</a:t>
            </a:r>
            <a:r>
              <a:rPr lang="en-US" altLang="zh-TW" sz="2800" dirty="0">
                <a:solidFill>
                  <a:schemeClr val="tx2"/>
                </a:solidFill>
                <a:latin typeface="微軟正黑體" panose="020B0604030504040204" pitchFamily="34" charset="-120"/>
                <a:ea typeface="微軟正黑體" panose="020B0604030504040204" pitchFamily="34" charset="-120"/>
              </a:rPr>
              <a:t>69</a:t>
            </a:r>
            <a:r>
              <a:rPr lang="zh-TW" altLang="en-US" sz="2800" dirty="0">
                <a:solidFill>
                  <a:schemeClr val="tx2"/>
                </a:solidFill>
                <a:latin typeface="微軟正黑體" panose="020B0604030504040204" pitchFamily="34" charset="-120"/>
                <a:ea typeface="微軟正黑體" panose="020B0604030504040204" pitchFamily="34" charset="-120"/>
              </a:rPr>
              <a:t>條訂有民事權利救濟規定</a:t>
            </a:r>
            <a:endParaRPr lang="en-US" altLang="zh-TW" sz="2800" dirty="0">
              <a:solidFill>
                <a:schemeClr val="tx2"/>
              </a:solidFill>
              <a:latin typeface="微軟正黑體" panose="020B0604030504040204" pitchFamily="34" charset="-120"/>
              <a:ea typeface="微軟正黑體" panose="020B0604030504040204" pitchFamily="34" charset="-120"/>
            </a:endParaRPr>
          </a:p>
          <a:p>
            <a:pPr marL="800100" lvl="1" indent="-342900">
              <a:lnSpc>
                <a:spcPts val="3500"/>
              </a:lnSpc>
              <a:buClr>
                <a:srgbClr val="660033"/>
              </a:buClr>
              <a:buFont typeface="Arial" pitchFamily="34" charset="0"/>
              <a:buChar char="•"/>
              <a:defRPr/>
            </a:pPr>
            <a:r>
              <a:rPr lang="zh-TW" altLang="en-US" dirty="0">
                <a:solidFill>
                  <a:schemeClr val="tx2"/>
                </a:solidFill>
                <a:latin typeface="微軟正黑體" panose="020B0604030504040204" pitchFamily="34" charset="-120"/>
                <a:ea typeface="微軟正黑體" panose="020B0604030504040204" pitchFamily="34" charset="-120"/>
              </a:rPr>
              <a:t>未得商標權人同意之商標使用行為</a:t>
            </a:r>
            <a:r>
              <a:rPr lang="en-US" altLang="zh-TW" dirty="0">
                <a:solidFill>
                  <a:schemeClr val="tx2"/>
                </a:solidFill>
                <a:latin typeface="微軟正黑體" panose="020B0604030504040204" pitchFamily="34" charset="-120"/>
                <a:ea typeface="微軟正黑體" panose="020B0604030504040204" pitchFamily="34" charset="-120"/>
              </a:rPr>
              <a:t>(</a:t>
            </a:r>
            <a:r>
              <a:rPr lang="zh-TW" altLang="en-US" dirty="0">
                <a:solidFill>
                  <a:schemeClr val="tx2"/>
                </a:solidFill>
                <a:latin typeface="微軟正黑體" panose="020B0604030504040204" pitchFamily="34" charset="-120"/>
                <a:ea typeface="微軟正黑體" panose="020B0604030504040204" pitchFamily="34" charset="-120"/>
              </a:rPr>
              <a:t>相同</a:t>
            </a:r>
            <a:r>
              <a:rPr lang="zh-TW" altLang="en-US" dirty="0" smtClean="0">
                <a:solidFill>
                  <a:schemeClr val="tx2"/>
                </a:solidFill>
                <a:latin typeface="微軟正黑體" panose="020B0604030504040204" pitchFamily="34" charset="-120"/>
                <a:ea typeface="微軟正黑體" panose="020B0604030504040204" pitchFamily="34" charset="-120"/>
              </a:rPr>
              <a:t>於</a:t>
            </a:r>
            <a:r>
              <a:rPr lang="en-US" altLang="zh-TW" dirty="0" smtClean="0">
                <a:solidFill>
                  <a:schemeClr val="tx2"/>
                </a:solidFill>
                <a:latin typeface="微軟正黑體" panose="020B0604030504040204" pitchFamily="34" charset="-120"/>
                <a:ea typeface="微軟正黑體" panose="020B0604030504040204" pitchFamily="34" charset="-120"/>
              </a:rPr>
              <a:t>§35Ⅱ)</a:t>
            </a:r>
          </a:p>
          <a:p>
            <a:pPr marL="800100" lvl="1" indent="-342900">
              <a:lnSpc>
                <a:spcPts val="3500"/>
              </a:lnSpc>
              <a:buClr>
                <a:srgbClr val="660033"/>
              </a:buClr>
              <a:buFont typeface="Arial" pitchFamily="34" charset="0"/>
              <a:buChar char="•"/>
              <a:defRPr/>
            </a:pPr>
            <a:r>
              <a:rPr lang="zh-TW" altLang="en-US" dirty="0" smtClean="0">
                <a:solidFill>
                  <a:schemeClr val="tx2"/>
                </a:solidFill>
                <a:latin typeface="微軟正黑體" panose="020B0604030504040204" pitchFamily="34" charset="-120"/>
                <a:ea typeface="微軟正黑體" panose="020B0604030504040204" pitchFamily="34" charset="-120"/>
              </a:rPr>
              <a:t>對侵害其商標權者，得請求除去之；有侵害之虞者，得請求防止之</a:t>
            </a:r>
            <a:endParaRPr lang="en-US" altLang="zh-TW" dirty="0" smtClean="0">
              <a:solidFill>
                <a:schemeClr val="tx2"/>
              </a:solidFill>
              <a:latin typeface="微軟正黑體" panose="020B0604030504040204" pitchFamily="34" charset="-120"/>
              <a:ea typeface="微軟正黑體" panose="020B0604030504040204" pitchFamily="34" charset="-120"/>
            </a:endParaRPr>
          </a:p>
          <a:p>
            <a:pPr marL="800100" lvl="1" indent="-342900">
              <a:lnSpc>
                <a:spcPts val="3500"/>
              </a:lnSpc>
              <a:spcAft>
                <a:spcPts val="1800"/>
              </a:spcAft>
              <a:buClr>
                <a:srgbClr val="660033"/>
              </a:buClr>
              <a:buFont typeface="Arial" pitchFamily="34" charset="0"/>
              <a:buChar char="•"/>
              <a:defRPr/>
            </a:pPr>
            <a:r>
              <a:rPr lang="zh-TW" altLang="en-US" dirty="0">
                <a:solidFill>
                  <a:schemeClr val="tx2"/>
                </a:solidFill>
                <a:latin typeface="微軟正黑體" panose="020B0604030504040204" pitchFamily="34" charset="-120"/>
                <a:ea typeface="微軟正黑體" panose="020B0604030504040204" pitchFamily="34" charset="-120"/>
              </a:rPr>
              <a:t>商標權人對於</a:t>
            </a:r>
            <a:r>
              <a:rPr lang="zh-TW" altLang="en-US" sz="2800" dirty="0">
                <a:solidFill>
                  <a:schemeClr val="tx2"/>
                </a:solidFill>
                <a:latin typeface="微軟正黑體" panose="020B0604030504040204" pitchFamily="34" charset="-120"/>
                <a:ea typeface="微軟正黑體" panose="020B0604030504040204" pitchFamily="34" charset="-120"/>
              </a:rPr>
              <a:t>因</a:t>
            </a:r>
            <a:r>
              <a:rPr lang="zh-TW" altLang="en-US" sz="2800" dirty="0" smtClean="0">
                <a:solidFill>
                  <a:schemeClr val="tx2"/>
                </a:solidFill>
                <a:latin typeface="微軟正黑體" panose="020B0604030504040204" pitchFamily="34" charset="-120"/>
                <a:ea typeface="微軟正黑體" panose="020B0604030504040204" pitchFamily="34" charset="-120"/>
              </a:rPr>
              <a:t>故意或過失侵害其商標權者</a:t>
            </a:r>
            <a:r>
              <a:rPr lang="zh-TW" altLang="en-US" dirty="0" smtClean="0">
                <a:solidFill>
                  <a:schemeClr val="tx2"/>
                </a:solidFill>
                <a:latin typeface="微軟正黑體" panose="020B0604030504040204" pitchFamily="34" charset="-120"/>
                <a:ea typeface="微軟正黑體" panose="020B0604030504040204" pitchFamily="34" charset="-120"/>
              </a:rPr>
              <a:t>，得請求損害賠償</a:t>
            </a:r>
            <a:endParaRPr lang="en-US" altLang="zh-TW" dirty="0" smtClean="0">
              <a:solidFill>
                <a:schemeClr val="tx2"/>
              </a:solidFill>
              <a:latin typeface="微軟正黑體" panose="020B0604030504040204" pitchFamily="34" charset="-120"/>
              <a:ea typeface="微軟正黑體" panose="020B0604030504040204" pitchFamily="34" charset="-120"/>
            </a:endParaRPr>
          </a:p>
          <a:p>
            <a:pPr marL="571500" lvl="1" indent="-457200">
              <a:lnSpc>
                <a:spcPts val="3000"/>
              </a:lnSpc>
              <a:buClr>
                <a:srgbClr val="660033"/>
              </a:buClr>
              <a:buFont typeface="Wingdings" panose="05000000000000000000" pitchFamily="2" charset="2"/>
              <a:buChar char="n"/>
              <a:defRPr/>
            </a:pPr>
            <a:r>
              <a:rPr lang="zh-TW" altLang="en-US" sz="2800" dirty="0">
                <a:solidFill>
                  <a:schemeClr val="tx2"/>
                </a:solidFill>
                <a:latin typeface="微軟正黑體" panose="020B0604030504040204" pitchFamily="34" charset="-120"/>
                <a:ea typeface="微軟正黑體" panose="020B0604030504040204" pitchFamily="34" charset="-120"/>
              </a:rPr>
              <a:t>損害賠償之計算</a:t>
            </a:r>
            <a:r>
              <a:rPr lang="en-US" altLang="zh-TW" sz="2800" dirty="0">
                <a:solidFill>
                  <a:schemeClr val="tx2"/>
                </a:solidFill>
                <a:latin typeface="微軟正黑體" panose="020B0604030504040204" pitchFamily="34" charset="-120"/>
                <a:ea typeface="微軟正黑體" panose="020B0604030504040204" pitchFamily="34" charset="-120"/>
              </a:rPr>
              <a:t>(§71</a:t>
            </a:r>
            <a:r>
              <a:rPr lang="en-US" altLang="zh-TW" sz="2800" dirty="0" smtClean="0">
                <a:solidFill>
                  <a:schemeClr val="tx2"/>
                </a:solidFill>
                <a:latin typeface="微軟正黑體" panose="020B0604030504040204" pitchFamily="34" charset="-120"/>
                <a:ea typeface="微軟正黑體" panose="020B0604030504040204" pitchFamily="34" charset="-120"/>
              </a:rPr>
              <a:t>)</a:t>
            </a:r>
          </a:p>
          <a:p>
            <a:pPr marL="1028700" lvl="2" indent="-457200">
              <a:lnSpc>
                <a:spcPts val="3500"/>
              </a:lnSpc>
              <a:buClr>
                <a:srgbClr val="660033"/>
              </a:buClr>
              <a:buFont typeface="Arial" pitchFamily="34" charset="0"/>
              <a:buChar char="•"/>
              <a:defRPr/>
            </a:pPr>
            <a:r>
              <a:rPr lang="zh-TW" altLang="en-US" sz="2400" dirty="0" smtClean="0">
                <a:solidFill>
                  <a:schemeClr val="tx2"/>
                </a:solidFill>
                <a:latin typeface="微軟正黑體" panose="020B0604030504040204" pitchFamily="34" charset="-120"/>
                <a:ea typeface="微軟正黑體" panose="020B0604030504040204" pitchFamily="34" charset="-120"/>
              </a:rPr>
              <a:t>刪除</a:t>
            </a:r>
            <a:r>
              <a:rPr lang="en-US" altLang="zh-TW" sz="2400" dirty="0" smtClean="0">
                <a:solidFill>
                  <a:schemeClr val="tx2"/>
                </a:solidFill>
                <a:latin typeface="微軟正黑體" panose="020B0604030504040204" pitchFamily="34" charset="-120"/>
                <a:ea typeface="微軟正黑體" panose="020B0604030504040204" pitchFamily="34" charset="-120"/>
              </a:rPr>
              <a:t>500</a:t>
            </a:r>
            <a:r>
              <a:rPr lang="zh-TW" altLang="en-US" sz="2400" dirty="0" smtClean="0">
                <a:solidFill>
                  <a:schemeClr val="tx2"/>
                </a:solidFill>
                <a:latin typeface="微軟正黑體" panose="020B0604030504040204" pitchFamily="34" charset="-120"/>
                <a:ea typeface="微軟正黑體" panose="020B0604030504040204" pitchFamily="34" charset="-120"/>
              </a:rPr>
              <a:t>倍下限</a:t>
            </a:r>
            <a:endParaRPr lang="en-US" altLang="zh-TW" sz="2400" dirty="0" smtClean="0">
              <a:solidFill>
                <a:schemeClr val="tx2"/>
              </a:solidFill>
              <a:latin typeface="微軟正黑體" panose="020B0604030504040204" pitchFamily="34" charset="-120"/>
              <a:ea typeface="微軟正黑體" panose="020B0604030504040204" pitchFamily="34" charset="-120"/>
            </a:endParaRPr>
          </a:p>
          <a:p>
            <a:pPr marL="1028700" lvl="2" indent="-457200">
              <a:lnSpc>
                <a:spcPts val="3500"/>
              </a:lnSpc>
              <a:spcAft>
                <a:spcPts val="1800"/>
              </a:spcAft>
              <a:buClr>
                <a:srgbClr val="660033"/>
              </a:buClr>
              <a:buFont typeface="Arial" pitchFamily="34" charset="0"/>
              <a:buChar char="•"/>
              <a:defRPr/>
            </a:pPr>
            <a:r>
              <a:rPr lang="zh-TW" altLang="en-US" sz="2400" dirty="0">
                <a:solidFill>
                  <a:schemeClr val="tx2"/>
                </a:solidFill>
                <a:latin typeface="微軟正黑體" panose="020B0604030504040204" pitchFamily="34" charset="-120"/>
                <a:ea typeface="微軟正黑體" panose="020B0604030504040204" pitchFamily="34" charset="-120"/>
              </a:rPr>
              <a:t>增列以相當授權金額計算損害</a:t>
            </a:r>
            <a:endParaRPr lang="en-US" altLang="zh-TW" sz="2400" dirty="0">
              <a:solidFill>
                <a:schemeClr val="tx2"/>
              </a:solidFill>
              <a:latin typeface="微軟正黑體" panose="020B0604030504040204" pitchFamily="34" charset="-120"/>
              <a:ea typeface="微軟正黑體" panose="020B0604030504040204" pitchFamily="34" charset="-120"/>
            </a:endParaRPr>
          </a:p>
          <a:p>
            <a:pPr marL="571500" lvl="1" indent="-457200">
              <a:lnSpc>
                <a:spcPts val="3000"/>
              </a:lnSpc>
              <a:buClr>
                <a:srgbClr val="660033"/>
              </a:buClr>
              <a:buFont typeface="Wingdings" panose="05000000000000000000" pitchFamily="2" charset="2"/>
              <a:buChar char="n"/>
              <a:defRPr/>
            </a:pPr>
            <a:r>
              <a:rPr lang="zh-TW" altLang="en-US" sz="2800" dirty="0">
                <a:solidFill>
                  <a:schemeClr val="tx2"/>
                </a:solidFill>
                <a:latin typeface="微軟正黑體" panose="020B0604030504040204" pitchFamily="34" charset="-120"/>
                <a:ea typeface="微軟正黑體" panose="020B0604030504040204" pitchFamily="34" charset="-120"/>
              </a:rPr>
              <a:t>邊境保護措施</a:t>
            </a:r>
            <a:r>
              <a:rPr lang="en-US" altLang="zh-TW" sz="2800" dirty="0">
                <a:solidFill>
                  <a:schemeClr val="tx2"/>
                </a:solidFill>
                <a:latin typeface="微軟正黑體" panose="020B0604030504040204" pitchFamily="34" charset="-120"/>
                <a:ea typeface="微軟正黑體" panose="020B0604030504040204" pitchFamily="34" charset="-120"/>
              </a:rPr>
              <a:t>(§72〜§78</a:t>
            </a:r>
            <a:r>
              <a:rPr lang="en-US" altLang="zh-TW" sz="2800" dirty="0" smtClean="0">
                <a:solidFill>
                  <a:schemeClr val="tx2"/>
                </a:solidFill>
                <a:latin typeface="微軟正黑體" panose="020B0604030504040204" pitchFamily="34" charset="-120"/>
                <a:ea typeface="微軟正黑體" panose="020B0604030504040204" pitchFamily="34" charset="-120"/>
              </a:rPr>
              <a:t>)</a:t>
            </a:r>
          </a:p>
          <a:p>
            <a:pPr marL="1028700" lvl="2" indent="-457200">
              <a:lnSpc>
                <a:spcPts val="3500"/>
              </a:lnSpc>
              <a:buClr>
                <a:srgbClr val="660033"/>
              </a:buClr>
              <a:buFont typeface="Arial" pitchFamily="34" charset="0"/>
              <a:buChar char="•"/>
              <a:defRPr/>
            </a:pPr>
            <a:r>
              <a:rPr lang="zh-TW" altLang="en-US" sz="2400" dirty="0">
                <a:solidFill>
                  <a:schemeClr val="tx2"/>
                </a:solidFill>
                <a:latin typeface="微軟正黑體" panose="020B0604030504040204" pitchFamily="34" charset="-120"/>
                <a:ea typeface="微軟正黑體" panose="020B0604030504040204" pitchFamily="34" charset="-120"/>
              </a:rPr>
              <a:t>依申請</a:t>
            </a:r>
            <a:r>
              <a:rPr lang="en-US" altLang="zh-TW" sz="2400" dirty="0">
                <a:solidFill>
                  <a:schemeClr val="tx2"/>
                </a:solidFill>
                <a:latin typeface="微軟正黑體" panose="020B0604030504040204" pitchFamily="34" charset="-120"/>
                <a:ea typeface="微軟正黑體" panose="020B0604030504040204" pitchFamily="34" charset="-120"/>
              </a:rPr>
              <a:t>/</a:t>
            </a:r>
            <a:r>
              <a:rPr lang="zh-TW" altLang="en-US" sz="2400" dirty="0">
                <a:solidFill>
                  <a:schemeClr val="tx2"/>
                </a:solidFill>
                <a:latin typeface="微軟正黑體" panose="020B0604030504040204" pitchFamily="34" charset="-120"/>
                <a:ea typeface="微軟正黑體" panose="020B0604030504040204" pitchFamily="34" charset="-120"/>
              </a:rPr>
              <a:t>保證金或相當擔保</a:t>
            </a:r>
            <a:endParaRPr lang="en-US" altLang="zh-TW" sz="2400" dirty="0">
              <a:solidFill>
                <a:schemeClr val="tx2"/>
              </a:solidFill>
              <a:latin typeface="微軟正黑體" panose="020B0604030504040204" pitchFamily="34" charset="-120"/>
              <a:ea typeface="微軟正黑體" panose="020B0604030504040204" pitchFamily="34" charset="-120"/>
            </a:endParaRPr>
          </a:p>
          <a:p>
            <a:pPr marL="1028700" lvl="2" indent="-457200">
              <a:lnSpc>
                <a:spcPts val="3500"/>
              </a:lnSpc>
              <a:buClr>
                <a:srgbClr val="660033"/>
              </a:buClr>
              <a:buFont typeface="Arial" pitchFamily="34" charset="0"/>
              <a:buChar char="•"/>
              <a:defRPr/>
            </a:pPr>
            <a:r>
              <a:rPr lang="zh-TW" altLang="en-US" sz="2400" dirty="0">
                <a:solidFill>
                  <a:schemeClr val="tx2"/>
                </a:solidFill>
                <a:latin typeface="微軟正黑體" panose="020B0604030504040204" pitchFamily="34" charset="-120"/>
                <a:ea typeface="微軟正黑體" panose="020B0604030504040204" pitchFamily="34" charset="-120"/>
              </a:rPr>
              <a:t>依職權</a:t>
            </a:r>
            <a:r>
              <a:rPr lang="en-US" altLang="zh-TW" sz="2400" dirty="0">
                <a:solidFill>
                  <a:schemeClr val="tx2"/>
                </a:solidFill>
                <a:latin typeface="微軟正黑體" panose="020B0604030504040204" pitchFamily="34" charset="-120"/>
                <a:ea typeface="微軟正黑體" panose="020B0604030504040204" pitchFamily="34" charset="-120"/>
              </a:rPr>
              <a:t>/</a:t>
            </a:r>
            <a:r>
              <a:rPr lang="zh-TW" altLang="en-US" sz="2400" dirty="0">
                <a:solidFill>
                  <a:schemeClr val="tx2"/>
                </a:solidFill>
                <a:latin typeface="微軟正黑體" panose="020B0604030504040204" pitchFamily="34" charset="-120"/>
                <a:ea typeface="微軟正黑體" panose="020B0604030504040204" pitchFamily="34" charset="-120"/>
              </a:rPr>
              <a:t>顯有侵權之虞</a:t>
            </a:r>
            <a:endParaRPr lang="en-US" altLang="zh-TW" sz="2400" dirty="0">
              <a:solidFill>
                <a:schemeClr val="tx2"/>
              </a:solidFill>
              <a:latin typeface="微軟正黑體" panose="020B0604030504040204" pitchFamily="34" charset="-120"/>
              <a:ea typeface="微軟正黑體" panose="020B0604030504040204" pitchFamily="34" charset="-120"/>
            </a:endParaRPr>
          </a:p>
        </p:txBody>
      </p:sp>
      <p:sp>
        <p:nvSpPr>
          <p:cNvPr id="5" name="Rectangle 2"/>
          <p:cNvSpPr>
            <a:spLocks noGrp="1" noChangeArrowheads="1"/>
          </p:cNvSpPr>
          <p:nvPr>
            <p:ph type="title"/>
          </p:nvPr>
        </p:nvSpPr>
        <p:spPr>
          <a:xfrm>
            <a:off x="261302" y="0"/>
            <a:ext cx="7492548" cy="771525"/>
          </a:xfrm>
        </p:spPr>
        <p:txBody>
          <a:bodyPr/>
          <a:lstStyle/>
          <a:p>
            <a:pPr>
              <a:lnSpc>
                <a:spcPts val="7500"/>
              </a:lnSpc>
              <a:defRPr/>
            </a:pP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商標權侵害民事責任</a:t>
            </a:r>
            <a:endPar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7598926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214875" y="0"/>
            <a:ext cx="8229600" cy="1143000"/>
          </a:xfrm>
        </p:spPr>
        <p:txBody>
          <a:bodyPr anchor="ctr"/>
          <a:lstStyle/>
          <a:p>
            <a:r>
              <a:rPr lang="zh-TW" altLang="en-US" sz="3600" dirty="0" smtClean="0">
                <a:solidFill>
                  <a:schemeClr val="accent1"/>
                </a:solidFill>
                <a:latin typeface="微軟正黑體" panose="020B0604030504040204" pitchFamily="34" charset="-120"/>
                <a:ea typeface="微軟正黑體" panose="020B0604030504040204" pitchFamily="34" charset="-120"/>
              </a:rPr>
              <a:t>申請註冊之態樣</a:t>
            </a:r>
            <a:endParaRPr lang="zh-TW" altLang="en-US" sz="3600" dirty="0">
              <a:solidFill>
                <a:schemeClr val="accent1"/>
              </a:solidFill>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ext uri="{D42A27DB-BD31-4B8C-83A1-F6EECF244321}">
                <p14:modId xmlns:p14="http://schemas.microsoft.com/office/powerpoint/2010/main" val="4170910018"/>
              </p:ext>
            </p:extLst>
          </p:nvPr>
        </p:nvGraphicFramePr>
        <p:xfrm>
          <a:off x="857224" y="1785926"/>
          <a:ext cx="7531200" cy="4720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096798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460598" y="1400927"/>
            <a:ext cx="8206196" cy="4811574"/>
          </a:xfrm>
          <a:prstGeom prst="rect">
            <a:avLst/>
          </a:prstGeom>
          <a:noFill/>
        </p:spPr>
        <p:txBody>
          <a:bodyPr wrap="square" rtlCol="0">
            <a:spAutoFit/>
          </a:bodyPr>
          <a:lstStyle/>
          <a:p>
            <a:pPr marL="457200" indent="-457200">
              <a:lnSpc>
                <a:spcPts val="3500"/>
              </a:lnSpc>
              <a:buClr>
                <a:srgbClr val="660033"/>
              </a:buClr>
              <a:buFont typeface="Wingdings" panose="05000000000000000000" pitchFamily="2" charset="2"/>
              <a:buChar char="n"/>
              <a:defRPr/>
            </a:pPr>
            <a:r>
              <a:rPr lang="zh-TW" altLang="en-US" sz="2800" dirty="0">
                <a:solidFill>
                  <a:schemeClr val="tx2"/>
                </a:solidFill>
                <a:latin typeface="微軟正黑體" panose="020B0604030504040204" pitchFamily="34" charset="-120"/>
                <a:ea typeface="微軟正黑體" panose="020B0604030504040204" pitchFamily="34" charset="-120"/>
              </a:rPr>
              <a:t>第</a:t>
            </a:r>
            <a:r>
              <a:rPr lang="en-US" altLang="zh-TW" sz="2800" dirty="0">
                <a:solidFill>
                  <a:schemeClr val="tx2"/>
                </a:solidFill>
                <a:latin typeface="微軟正黑體" panose="020B0604030504040204" pitchFamily="34" charset="-120"/>
                <a:ea typeface="微軟正黑體" panose="020B0604030504040204" pitchFamily="34" charset="-120"/>
              </a:rPr>
              <a:t>95</a:t>
            </a:r>
            <a:r>
              <a:rPr lang="zh-TW" altLang="en-US" sz="2800" dirty="0">
                <a:solidFill>
                  <a:schemeClr val="tx2"/>
                </a:solidFill>
                <a:latin typeface="微軟正黑體" panose="020B0604030504040204" pitchFamily="34" charset="-120"/>
                <a:ea typeface="微軟正黑體" panose="020B0604030504040204" pitchFamily="34" charset="-120"/>
              </a:rPr>
              <a:t>至</a:t>
            </a:r>
            <a:r>
              <a:rPr lang="en-US" altLang="zh-TW" sz="2800" dirty="0">
                <a:solidFill>
                  <a:schemeClr val="tx2"/>
                </a:solidFill>
                <a:latin typeface="微軟正黑體" panose="020B0604030504040204" pitchFamily="34" charset="-120"/>
                <a:ea typeface="微軟正黑體" panose="020B0604030504040204" pitchFamily="34" charset="-120"/>
              </a:rPr>
              <a:t>97</a:t>
            </a:r>
            <a:r>
              <a:rPr lang="zh-TW" altLang="en-US" sz="2800" dirty="0">
                <a:solidFill>
                  <a:schemeClr val="tx2"/>
                </a:solidFill>
                <a:latin typeface="微軟正黑體" panose="020B0604030504040204" pitchFamily="34" charset="-120"/>
                <a:ea typeface="微軟正黑體" panose="020B0604030504040204" pitchFamily="34" charset="-120"/>
              </a:rPr>
              <a:t>條訂有刑事罰則規定</a:t>
            </a:r>
            <a:endParaRPr lang="en-US" altLang="zh-TW" sz="2800" dirty="0">
              <a:solidFill>
                <a:schemeClr val="tx2"/>
              </a:solidFill>
              <a:latin typeface="微軟正黑體" panose="020B0604030504040204" pitchFamily="34" charset="-120"/>
              <a:ea typeface="微軟正黑體" panose="020B0604030504040204" pitchFamily="34" charset="-120"/>
            </a:endParaRPr>
          </a:p>
          <a:p>
            <a:pPr marL="800100" lvl="1" indent="-342900">
              <a:lnSpc>
                <a:spcPts val="3500"/>
              </a:lnSpc>
              <a:buClr>
                <a:srgbClr val="660033"/>
              </a:buClr>
              <a:buFont typeface="Arial" pitchFamily="34" charset="0"/>
              <a:buChar char="•"/>
              <a:defRPr/>
            </a:pPr>
            <a:r>
              <a:rPr lang="zh-TW" altLang="en-US" sz="2400" dirty="0">
                <a:solidFill>
                  <a:schemeClr val="tx2"/>
                </a:solidFill>
                <a:latin typeface="微軟正黑體" panose="020B0604030504040204" pitchFamily="34" charset="-120"/>
                <a:ea typeface="微軟正黑體" panose="020B0604030504040204" pitchFamily="34" charset="-120"/>
              </a:rPr>
              <a:t>未得商標權人同意之商標使用行為</a:t>
            </a:r>
            <a:endParaRPr lang="en-US" altLang="zh-TW" sz="2400" dirty="0">
              <a:solidFill>
                <a:schemeClr val="tx2"/>
              </a:solidFill>
              <a:latin typeface="微軟正黑體" panose="020B0604030504040204" pitchFamily="34" charset="-120"/>
              <a:ea typeface="微軟正黑體" panose="020B0604030504040204" pitchFamily="34" charset="-120"/>
            </a:endParaRPr>
          </a:p>
          <a:p>
            <a:pPr marL="800100" lvl="1" indent="-342900">
              <a:lnSpc>
                <a:spcPts val="3500"/>
              </a:lnSpc>
              <a:buClr>
                <a:srgbClr val="660033"/>
              </a:buClr>
              <a:buFont typeface="Arial" pitchFamily="34" charset="0"/>
              <a:buChar char="•"/>
              <a:defRPr/>
            </a:pPr>
            <a:r>
              <a:rPr lang="zh-TW" altLang="en-US" dirty="0">
                <a:solidFill>
                  <a:schemeClr val="tx2"/>
                </a:solidFill>
                <a:latin typeface="微軟正黑體" panose="020B0604030504040204" pitchFamily="34" charset="-120"/>
                <a:ea typeface="微軟正黑體" panose="020B0604030504040204" pitchFamily="34" charset="-120"/>
              </a:rPr>
              <a:t>未得</a:t>
            </a:r>
            <a:r>
              <a:rPr lang="zh-TW" altLang="en-US" sz="2800" dirty="0">
                <a:solidFill>
                  <a:schemeClr val="tx2"/>
                </a:solidFill>
                <a:latin typeface="微軟正黑體" panose="020B0604030504040204" pitchFamily="34" charset="-120"/>
                <a:ea typeface="微軟正黑體" panose="020B0604030504040204" pitchFamily="34" charset="-120"/>
              </a:rPr>
              <a:t>證明標章權人同意</a:t>
            </a:r>
            <a:r>
              <a:rPr lang="zh-TW" altLang="en-US" dirty="0">
                <a:solidFill>
                  <a:schemeClr val="tx2"/>
                </a:solidFill>
                <a:latin typeface="微軟正黑體" panose="020B0604030504040204" pitchFamily="34" charset="-120"/>
                <a:ea typeface="微軟正黑體" panose="020B0604030504040204" pitchFamily="34" charset="-120"/>
              </a:rPr>
              <a:t>之使用及明知有侵害之虞，販賣、意圖販賣</a:t>
            </a:r>
            <a:r>
              <a:rPr lang="zh-TW" altLang="en-US" sz="2400" dirty="0">
                <a:solidFill>
                  <a:schemeClr val="tx2"/>
                </a:solidFill>
                <a:latin typeface="微軟正黑體" panose="020B0604030504040204" pitchFamily="34" charset="-120"/>
                <a:ea typeface="微軟正黑體" panose="020B0604030504040204" pitchFamily="34" charset="-120"/>
              </a:rPr>
              <a:t>而製造、持有、陳列標籤、包裝容器或其他物品</a:t>
            </a:r>
            <a:endParaRPr lang="en-US" altLang="zh-TW" sz="2400" dirty="0">
              <a:solidFill>
                <a:schemeClr val="tx2"/>
              </a:solidFill>
              <a:latin typeface="微軟正黑體" panose="020B0604030504040204" pitchFamily="34" charset="-120"/>
              <a:ea typeface="微軟正黑體" panose="020B0604030504040204" pitchFamily="34" charset="-120"/>
            </a:endParaRPr>
          </a:p>
          <a:p>
            <a:pPr marL="800100" lvl="1" indent="-342900">
              <a:lnSpc>
                <a:spcPts val="3500"/>
              </a:lnSpc>
              <a:spcAft>
                <a:spcPts val="1800"/>
              </a:spcAft>
              <a:buClr>
                <a:srgbClr val="660033"/>
              </a:buClr>
              <a:buFont typeface="Arial" pitchFamily="34" charset="0"/>
              <a:buChar char="•"/>
              <a:defRPr/>
            </a:pPr>
            <a:r>
              <a:rPr lang="zh-TW" altLang="en-US" dirty="0">
                <a:solidFill>
                  <a:schemeClr val="tx2"/>
                </a:solidFill>
                <a:latin typeface="微軟正黑體" panose="020B0604030504040204" pitchFamily="34" charset="-120"/>
                <a:ea typeface="微軟正黑體" panose="020B0604030504040204" pitchFamily="34" charset="-120"/>
              </a:rPr>
              <a:t>明知</a:t>
            </a:r>
            <a:r>
              <a:rPr lang="zh-TW" altLang="en-US" sz="2800" dirty="0">
                <a:solidFill>
                  <a:schemeClr val="tx2"/>
                </a:solidFill>
                <a:latin typeface="微軟正黑體" panose="020B0604030504040204" pitchFamily="34" charset="-120"/>
                <a:ea typeface="微軟正黑體" panose="020B0604030504040204" pitchFamily="34" charset="-120"/>
              </a:rPr>
              <a:t>他人所為之前二條商品而販賣或意圖販賣而持有、</a:t>
            </a:r>
            <a:r>
              <a:rPr lang="zh-TW" altLang="en-US" sz="2800" dirty="0" smtClean="0">
                <a:solidFill>
                  <a:schemeClr val="tx2"/>
                </a:solidFill>
                <a:latin typeface="微軟正黑體" panose="020B0604030504040204" pitchFamily="34" charset="-120"/>
                <a:ea typeface="微軟正黑體" panose="020B0604030504040204" pitchFamily="34" charset="-120"/>
              </a:rPr>
              <a:t>陳列、輸出或輸入</a:t>
            </a:r>
            <a:r>
              <a:rPr lang="en-US" altLang="zh-TW" sz="2400" dirty="0" smtClean="0">
                <a:solidFill>
                  <a:schemeClr val="tx2"/>
                </a:solidFill>
                <a:latin typeface="微軟正黑體" panose="020B0604030504040204" pitchFamily="34" charset="-120"/>
                <a:ea typeface="微軟正黑體" panose="020B0604030504040204" pitchFamily="34" charset="-120"/>
              </a:rPr>
              <a:t>…</a:t>
            </a:r>
            <a:endParaRPr lang="en-US" altLang="zh-TW" sz="2400" dirty="0">
              <a:solidFill>
                <a:schemeClr val="tx2"/>
              </a:solidFill>
              <a:latin typeface="微軟正黑體" panose="020B0604030504040204" pitchFamily="34" charset="-120"/>
              <a:ea typeface="微軟正黑體" panose="020B0604030504040204" pitchFamily="34" charset="-120"/>
            </a:endParaRPr>
          </a:p>
          <a:p>
            <a:pPr marL="457200" indent="-457200">
              <a:lnSpc>
                <a:spcPts val="3500"/>
              </a:lnSpc>
              <a:buClr>
                <a:srgbClr val="660033"/>
              </a:buClr>
              <a:buFont typeface="Wingdings" panose="05000000000000000000" pitchFamily="2" charset="2"/>
              <a:buChar char="n"/>
              <a:defRPr/>
            </a:pPr>
            <a:r>
              <a:rPr lang="zh-TW" altLang="en-US" sz="2800" dirty="0">
                <a:solidFill>
                  <a:schemeClr val="tx2"/>
                </a:solidFill>
                <a:latin typeface="微軟正黑體" panose="020B0604030504040204" pitchFamily="34" charset="-120"/>
                <a:ea typeface="微軟正黑體" panose="020B0604030504040204" pitchFamily="34" charset="-120"/>
              </a:rPr>
              <a:t>第</a:t>
            </a:r>
            <a:r>
              <a:rPr lang="en-US" altLang="zh-TW" sz="2800" dirty="0">
                <a:solidFill>
                  <a:schemeClr val="tx2"/>
                </a:solidFill>
                <a:latin typeface="微軟正黑體" panose="020B0604030504040204" pitchFamily="34" charset="-120"/>
                <a:ea typeface="微軟正黑體" panose="020B0604030504040204" pitchFamily="34" charset="-120"/>
              </a:rPr>
              <a:t>98</a:t>
            </a:r>
            <a:r>
              <a:rPr lang="zh-TW" altLang="en-US" sz="2800" dirty="0">
                <a:solidFill>
                  <a:schemeClr val="tx2"/>
                </a:solidFill>
                <a:latin typeface="微軟正黑體" panose="020B0604030504040204" pitchFamily="34" charset="-120"/>
                <a:ea typeface="微軟正黑體" panose="020B0604030504040204" pitchFamily="34" charset="-120"/>
              </a:rPr>
              <a:t>條專科沒收</a:t>
            </a:r>
            <a:endParaRPr lang="en-US" altLang="zh-TW" sz="2800" dirty="0">
              <a:solidFill>
                <a:schemeClr val="tx2"/>
              </a:solidFill>
              <a:latin typeface="微軟正黑體" panose="020B0604030504040204" pitchFamily="34" charset="-120"/>
              <a:ea typeface="微軟正黑體" panose="020B0604030504040204" pitchFamily="34" charset="-120"/>
            </a:endParaRPr>
          </a:p>
          <a:p>
            <a:pPr marL="800100" lvl="1" indent="-342900">
              <a:lnSpc>
                <a:spcPts val="3500"/>
              </a:lnSpc>
              <a:buClr>
                <a:srgbClr val="660033"/>
              </a:buClr>
              <a:buFont typeface="Arial" pitchFamily="34" charset="0"/>
              <a:buChar char="•"/>
              <a:defRPr/>
            </a:pPr>
            <a:r>
              <a:rPr lang="zh-TW" altLang="en-US" sz="2400" dirty="0">
                <a:solidFill>
                  <a:schemeClr val="tx2"/>
                </a:solidFill>
                <a:latin typeface="微軟正黑體" panose="020B0604030504040204" pitchFamily="34" charset="-120"/>
                <a:ea typeface="微軟正黑體" panose="020B0604030504040204" pitchFamily="34" charset="-120"/>
              </a:rPr>
              <a:t>侵害商標權、證明標章權、團體商標權物品</a:t>
            </a:r>
            <a:endParaRPr lang="en-US" altLang="zh-TW" sz="2400" dirty="0">
              <a:solidFill>
                <a:schemeClr val="tx2"/>
              </a:solidFill>
              <a:latin typeface="微軟正黑體" panose="020B0604030504040204" pitchFamily="34" charset="-120"/>
              <a:ea typeface="微軟正黑體" panose="020B0604030504040204" pitchFamily="34" charset="-120"/>
            </a:endParaRPr>
          </a:p>
          <a:p>
            <a:pPr>
              <a:lnSpc>
                <a:spcPts val="3500"/>
              </a:lnSpc>
            </a:pPr>
            <a:endParaRPr lang="zh-TW" altLang="en-US" dirty="0">
              <a:solidFill>
                <a:schemeClr val="tx2"/>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7305130" y="1941167"/>
            <a:ext cx="1088776" cy="584775"/>
          </a:xfrm>
          <a:prstGeom prst="rect">
            <a:avLst/>
          </a:prstGeom>
          <a:noFill/>
        </p:spPr>
        <p:txBody>
          <a:bodyPr>
            <a:spAutoFit/>
          </a:bodyPr>
          <a:lstStyle/>
          <a:p>
            <a:pPr>
              <a:defRPr/>
            </a:pPr>
            <a:r>
              <a:rPr lang="en-US" altLang="zh-TW"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auhaus 93" pitchFamily="82" charset="0"/>
              </a:rPr>
              <a:t>New!</a:t>
            </a:r>
            <a:endParaRPr lang="zh-TW" alt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auhaus 93" pitchFamily="82" charset="0"/>
            </a:endParaRPr>
          </a:p>
        </p:txBody>
      </p:sp>
      <p:sp>
        <p:nvSpPr>
          <p:cNvPr id="5" name="Rectangle 2"/>
          <p:cNvSpPr txBox="1">
            <a:spLocks noChangeArrowheads="1"/>
          </p:cNvSpPr>
          <p:nvPr/>
        </p:nvSpPr>
        <p:spPr>
          <a:xfrm>
            <a:off x="261302" y="0"/>
            <a:ext cx="7492548" cy="771525"/>
          </a:xfrm>
          <a:prstGeom prst="rect">
            <a:avLst/>
          </a:prstGeom>
        </p:spPr>
        <p:txBody>
          <a:bodyPr/>
          <a:lstStyle>
            <a:lvl1pPr algn="l" rtl="0" eaLnBrk="0" fontAlgn="base" hangingPunct="0">
              <a:lnSpc>
                <a:spcPct val="90000"/>
              </a:lnSpc>
              <a:spcBef>
                <a:spcPct val="0"/>
              </a:spcBef>
              <a:spcAft>
                <a:spcPct val="0"/>
              </a:spcAft>
              <a:defRPr sz="2600" b="1">
                <a:solidFill>
                  <a:schemeClr val="tx1"/>
                </a:solidFill>
                <a:latin typeface="+mj-lt"/>
                <a:ea typeface="+mj-ea"/>
                <a:cs typeface="+mj-cs"/>
              </a:defRPr>
            </a:lvl1pPr>
            <a:lvl2pPr algn="l" rtl="0" eaLnBrk="0" fontAlgn="base" hangingPunct="0">
              <a:lnSpc>
                <a:spcPct val="90000"/>
              </a:lnSpc>
              <a:spcBef>
                <a:spcPct val="0"/>
              </a:spcBef>
              <a:spcAft>
                <a:spcPct val="0"/>
              </a:spcAft>
              <a:defRPr sz="2600" b="1">
                <a:solidFill>
                  <a:schemeClr val="tx1"/>
                </a:solidFill>
                <a:latin typeface="Arial" charset="0"/>
                <a:cs typeface="Arial" charset="0"/>
              </a:defRPr>
            </a:lvl2pPr>
            <a:lvl3pPr algn="l" rtl="0" eaLnBrk="0" fontAlgn="base" hangingPunct="0">
              <a:lnSpc>
                <a:spcPct val="90000"/>
              </a:lnSpc>
              <a:spcBef>
                <a:spcPct val="0"/>
              </a:spcBef>
              <a:spcAft>
                <a:spcPct val="0"/>
              </a:spcAft>
              <a:defRPr sz="2600" b="1">
                <a:solidFill>
                  <a:schemeClr val="tx1"/>
                </a:solidFill>
                <a:latin typeface="Arial" charset="0"/>
                <a:cs typeface="Arial" charset="0"/>
              </a:defRPr>
            </a:lvl3pPr>
            <a:lvl4pPr algn="l" rtl="0" eaLnBrk="0" fontAlgn="base" hangingPunct="0">
              <a:lnSpc>
                <a:spcPct val="90000"/>
              </a:lnSpc>
              <a:spcBef>
                <a:spcPct val="0"/>
              </a:spcBef>
              <a:spcAft>
                <a:spcPct val="0"/>
              </a:spcAft>
              <a:defRPr sz="2600" b="1">
                <a:solidFill>
                  <a:schemeClr val="tx1"/>
                </a:solidFill>
                <a:latin typeface="Arial" charset="0"/>
                <a:cs typeface="Arial" charset="0"/>
              </a:defRPr>
            </a:lvl4pPr>
            <a:lvl5pPr algn="l" rtl="0" eaLnBrk="0" fontAlgn="base" hangingPunct="0">
              <a:lnSpc>
                <a:spcPct val="90000"/>
              </a:lnSpc>
              <a:spcBef>
                <a:spcPct val="0"/>
              </a:spcBef>
              <a:spcAft>
                <a:spcPct val="0"/>
              </a:spcAft>
              <a:defRPr sz="2600" b="1">
                <a:solidFill>
                  <a:schemeClr val="tx1"/>
                </a:solidFill>
                <a:latin typeface="Arial" charset="0"/>
                <a:cs typeface="Arial" charset="0"/>
              </a:defRPr>
            </a:lvl5pPr>
            <a:lvl6pPr marL="457200" algn="l" rtl="0" fontAlgn="base">
              <a:lnSpc>
                <a:spcPct val="90000"/>
              </a:lnSpc>
              <a:spcBef>
                <a:spcPct val="0"/>
              </a:spcBef>
              <a:spcAft>
                <a:spcPct val="0"/>
              </a:spcAft>
              <a:defRPr sz="2600" b="1">
                <a:solidFill>
                  <a:schemeClr val="tx1"/>
                </a:solidFill>
                <a:latin typeface="Arial" charset="0"/>
                <a:cs typeface="Arial" charset="0"/>
              </a:defRPr>
            </a:lvl6pPr>
            <a:lvl7pPr marL="914400" algn="l" rtl="0" fontAlgn="base">
              <a:lnSpc>
                <a:spcPct val="90000"/>
              </a:lnSpc>
              <a:spcBef>
                <a:spcPct val="0"/>
              </a:spcBef>
              <a:spcAft>
                <a:spcPct val="0"/>
              </a:spcAft>
              <a:defRPr sz="2600" b="1">
                <a:solidFill>
                  <a:schemeClr val="tx1"/>
                </a:solidFill>
                <a:latin typeface="Arial" charset="0"/>
                <a:cs typeface="Arial" charset="0"/>
              </a:defRPr>
            </a:lvl7pPr>
            <a:lvl8pPr marL="1371600" algn="l" rtl="0" fontAlgn="base">
              <a:lnSpc>
                <a:spcPct val="90000"/>
              </a:lnSpc>
              <a:spcBef>
                <a:spcPct val="0"/>
              </a:spcBef>
              <a:spcAft>
                <a:spcPct val="0"/>
              </a:spcAft>
              <a:defRPr sz="2600" b="1">
                <a:solidFill>
                  <a:schemeClr val="tx1"/>
                </a:solidFill>
                <a:latin typeface="Arial" charset="0"/>
                <a:cs typeface="Arial" charset="0"/>
              </a:defRPr>
            </a:lvl8pPr>
            <a:lvl9pPr marL="1828800" algn="l" rtl="0" fontAlgn="base">
              <a:lnSpc>
                <a:spcPct val="90000"/>
              </a:lnSpc>
              <a:spcBef>
                <a:spcPct val="0"/>
              </a:spcBef>
              <a:spcAft>
                <a:spcPct val="0"/>
              </a:spcAft>
              <a:defRPr sz="2600" b="1">
                <a:solidFill>
                  <a:schemeClr val="tx1"/>
                </a:solidFill>
                <a:latin typeface="Arial" charset="0"/>
                <a:cs typeface="Arial" charset="0"/>
              </a:defRPr>
            </a:lvl9pPr>
          </a:lstStyle>
          <a:p>
            <a:pPr>
              <a:lnSpc>
                <a:spcPts val="7500"/>
              </a:lnSpc>
              <a:defRPr/>
            </a:pPr>
            <a:r>
              <a:rPr lang="zh-TW" altLang="en-US" sz="3600" kern="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商標權侵害刑事責任</a:t>
            </a:r>
            <a:endParaRPr lang="zh-TW" altLang="en-US" sz="3600" kern="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68305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248377" y="-64951"/>
            <a:ext cx="8153400" cy="990600"/>
          </a:xfrm>
        </p:spPr>
        <p:txBody>
          <a:bodyPr/>
          <a:lstStyle/>
          <a:p>
            <a:pPr>
              <a:lnSpc>
                <a:spcPts val="7500"/>
              </a:lnSpc>
              <a:defRPr/>
            </a:pP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商標侵害之抗辯</a:t>
            </a:r>
          </a:p>
        </p:txBody>
      </p:sp>
      <p:sp>
        <p:nvSpPr>
          <p:cNvPr id="45059" name="Rectangle 3"/>
          <p:cNvSpPr txBox="1">
            <a:spLocks noChangeArrowheads="1"/>
          </p:cNvSpPr>
          <p:nvPr/>
        </p:nvSpPr>
        <p:spPr bwMode="auto">
          <a:xfrm>
            <a:off x="316489" y="1130948"/>
            <a:ext cx="8497887" cy="547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marL="457200" indent="-457200" eaLnBrk="1" hangingPunct="1">
              <a:lnSpc>
                <a:spcPct val="90000"/>
              </a:lnSpc>
              <a:spcBef>
                <a:spcPct val="20000"/>
              </a:spcBef>
              <a:spcAft>
                <a:spcPts val="1200"/>
              </a:spcAft>
              <a:buClr>
                <a:srgbClr val="0070C0"/>
              </a:buClr>
              <a:buFont typeface="Wingdings" panose="05000000000000000000" pitchFamily="2" charset="2"/>
              <a:buChar char="n"/>
              <a:defRPr/>
            </a:pPr>
            <a:r>
              <a:rPr lang="zh-TW" altLang="en-US" sz="2800" dirty="0" smtClean="0">
                <a:solidFill>
                  <a:schemeClr val="tx2"/>
                </a:solidFill>
                <a:latin typeface="微軟正黑體" panose="020B0604030504040204" pitchFamily="34" charset="-120"/>
                <a:ea typeface="微軟正黑體" panose="020B0604030504040204" pitchFamily="34" charset="-120"/>
              </a:rPr>
              <a:t>不受商標權效力所拘束 </a:t>
            </a:r>
            <a:r>
              <a:rPr lang="en-US" altLang="zh-TW" sz="2800" dirty="0" smtClean="0">
                <a:solidFill>
                  <a:schemeClr val="tx2"/>
                </a:solidFill>
                <a:latin typeface="微軟正黑體" panose="020B0604030504040204" pitchFamily="34" charset="-120"/>
                <a:ea typeface="微軟正黑體" panose="020B0604030504040204" pitchFamily="34" charset="-120"/>
              </a:rPr>
              <a:t>§36</a:t>
            </a:r>
          </a:p>
          <a:p>
            <a:pPr lvl="1" eaLnBrk="1" hangingPunct="1">
              <a:lnSpc>
                <a:spcPct val="90000"/>
              </a:lnSpc>
              <a:spcBef>
                <a:spcPct val="20000"/>
              </a:spcBef>
              <a:buClr>
                <a:srgbClr val="660033"/>
              </a:buClr>
              <a:buSzPct val="75000"/>
              <a:buFont typeface="Wingdings" pitchFamily="2" charset="2"/>
              <a:buChar char="ü"/>
              <a:defRPr/>
            </a:pPr>
            <a:r>
              <a:rPr lang="zh-TW" altLang="en-US" dirty="0" smtClean="0">
                <a:solidFill>
                  <a:schemeClr val="tx2"/>
                </a:solidFill>
                <a:latin typeface="微軟正黑體" panose="020B0604030504040204" pitchFamily="34" charset="-120"/>
                <a:ea typeface="微軟正黑體" panose="020B0604030504040204" pitchFamily="34" charset="-120"/>
              </a:rPr>
              <a:t>以</a:t>
            </a:r>
            <a:r>
              <a:rPr lang="zh-TW" altLang="en-US" u="sng" dirty="0" smtClean="0">
                <a:solidFill>
                  <a:schemeClr val="tx2"/>
                </a:solidFill>
                <a:latin typeface="微軟正黑體" panose="020B0604030504040204" pitchFamily="34" charset="-120"/>
                <a:ea typeface="微軟正黑體" panose="020B0604030504040204" pitchFamily="34" charset="-120"/>
              </a:rPr>
              <a:t>符合商業交易習慣之誠實信用</a:t>
            </a:r>
            <a:r>
              <a:rPr lang="zh-TW" altLang="en-US" dirty="0" smtClean="0">
                <a:solidFill>
                  <a:schemeClr val="tx2"/>
                </a:solidFill>
                <a:latin typeface="微軟正黑體" panose="020B0604030504040204" pitchFamily="34" charset="-120"/>
                <a:ea typeface="微軟正黑體" panose="020B0604030504040204" pitchFamily="34" charset="-120"/>
              </a:rPr>
              <a:t>方法</a:t>
            </a:r>
            <a:endParaRPr lang="en-US" altLang="zh-TW" dirty="0" smtClean="0">
              <a:solidFill>
                <a:schemeClr val="tx2"/>
              </a:solidFill>
              <a:latin typeface="微軟正黑體" panose="020B0604030504040204" pitchFamily="34" charset="-120"/>
              <a:ea typeface="微軟正黑體" panose="020B0604030504040204" pitchFamily="34" charset="-120"/>
            </a:endParaRPr>
          </a:p>
          <a:p>
            <a:pPr marL="1257300" lvl="2" indent="-342900" eaLnBrk="1" hangingPunct="1">
              <a:lnSpc>
                <a:spcPct val="90000"/>
              </a:lnSpc>
              <a:spcBef>
                <a:spcPct val="20000"/>
              </a:spcBef>
              <a:buClr>
                <a:srgbClr val="660033"/>
              </a:buClr>
              <a:buSzPct val="75000"/>
              <a:buFont typeface="Wingdings" pitchFamily="2" charset="2"/>
              <a:buChar char="l"/>
              <a:defRPr/>
            </a:pPr>
            <a:r>
              <a:rPr lang="zh-TW" altLang="en-US" sz="2000" dirty="0" smtClean="0">
                <a:solidFill>
                  <a:schemeClr val="accent1">
                    <a:lumMod val="50000"/>
                  </a:schemeClr>
                </a:solidFill>
                <a:latin typeface="微軟正黑體" panose="020B0604030504040204" pitchFamily="34" charset="-120"/>
                <a:ea typeface="微軟正黑體" panose="020B0604030504040204" pitchFamily="34" charset="-120"/>
              </a:rPr>
              <a:t>表示自己之姓名、名稱；</a:t>
            </a:r>
            <a:endPar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1257300" lvl="2" indent="-342900" eaLnBrk="1" hangingPunct="1">
              <a:lnSpc>
                <a:spcPct val="90000"/>
              </a:lnSpc>
              <a:spcBef>
                <a:spcPct val="20000"/>
              </a:spcBef>
              <a:buClr>
                <a:srgbClr val="660033"/>
              </a:buClr>
              <a:buSzPct val="75000"/>
              <a:buFont typeface="Wingdings" pitchFamily="2" charset="2"/>
              <a:buChar char="l"/>
              <a:defRPr/>
            </a:pPr>
            <a:r>
              <a:rPr lang="zh-TW" altLang="en-US" sz="2000" dirty="0" smtClean="0">
                <a:solidFill>
                  <a:schemeClr val="accent1">
                    <a:lumMod val="50000"/>
                  </a:schemeClr>
                </a:solidFill>
                <a:latin typeface="微軟正黑體" panose="020B0604030504040204" pitchFamily="34" charset="-120"/>
                <a:ea typeface="微軟正黑體" panose="020B0604030504040204" pitchFamily="34" charset="-120"/>
              </a:rPr>
              <a:t>商品或服務之名稱、形狀、品質、性質、特性、用途、產地或其他有關商品或服務本身之說明</a:t>
            </a:r>
            <a:endPar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1257300" lvl="2" indent="-342900" eaLnBrk="1" hangingPunct="1">
              <a:lnSpc>
                <a:spcPct val="90000"/>
              </a:lnSpc>
              <a:spcBef>
                <a:spcPct val="20000"/>
              </a:spcBef>
              <a:spcAft>
                <a:spcPts val="1200"/>
              </a:spcAft>
              <a:buClr>
                <a:srgbClr val="660033"/>
              </a:buClr>
              <a:buSzPct val="75000"/>
              <a:buFont typeface="Wingdings" pitchFamily="2" charset="2"/>
              <a:buChar char="l"/>
              <a:defRPr/>
            </a:pPr>
            <a:r>
              <a:rPr lang="zh-TW" altLang="en-US" sz="2000" dirty="0" smtClean="0">
                <a:solidFill>
                  <a:schemeClr val="accent1">
                    <a:lumMod val="50000"/>
                  </a:schemeClr>
                </a:solidFill>
                <a:latin typeface="微軟正黑體" panose="020B0604030504040204" pitchFamily="34" charset="-120"/>
                <a:ea typeface="微軟正黑體" panose="020B0604030504040204" pitchFamily="34" charset="-120"/>
              </a:rPr>
              <a:t>非作為商標使用</a:t>
            </a:r>
            <a:endPar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endParaRPr>
          </a:p>
          <a:p>
            <a:pPr lvl="1" eaLnBrk="1" hangingPunct="1">
              <a:lnSpc>
                <a:spcPct val="90000"/>
              </a:lnSpc>
              <a:spcBef>
                <a:spcPct val="20000"/>
              </a:spcBef>
              <a:spcAft>
                <a:spcPts val="1200"/>
              </a:spcAft>
              <a:buClr>
                <a:srgbClr val="660033"/>
              </a:buClr>
              <a:buSzPct val="75000"/>
              <a:buFont typeface="Wingdings" pitchFamily="2" charset="2"/>
              <a:buChar char="ü"/>
              <a:defRPr/>
            </a:pPr>
            <a:r>
              <a:rPr lang="zh-TW" altLang="en-US" dirty="0" smtClean="0">
                <a:solidFill>
                  <a:schemeClr val="tx2"/>
                </a:solidFill>
                <a:latin typeface="微軟正黑體" panose="020B0604030504040204" pitchFamily="34" charset="-120"/>
                <a:ea typeface="微軟正黑體" panose="020B0604030504040204" pitchFamily="34" charset="-120"/>
              </a:rPr>
              <a:t>為發揮商品或服務功能所必要</a:t>
            </a:r>
            <a:endParaRPr lang="en-US" altLang="zh-TW" dirty="0" smtClean="0">
              <a:solidFill>
                <a:schemeClr val="tx2"/>
              </a:solidFill>
              <a:latin typeface="微軟正黑體" panose="020B0604030504040204" pitchFamily="34" charset="-120"/>
              <a:ea typeface="微軟正黑體" panose="020B0604030504040204" pitchFamily="34" charset="-120"/>
            </a:endParaRPr>
          </a:p>
          <a:p>
            <a:pPr lvl="1" eaLnBrk="1" hangingPunct="1">
              <a:lnSpc>
                <a:spcPct val="90000"/>
              </a:lnSpc>
              <a:spcBef>
                <a:spcPct val="20000"/>
              </a:spcBef>
              <a:buClr>
                <a:srgbClr val="660033"/>
              </a:buClr>
              <a:buSzPct val="75000"/>
              <a:buFont typeface="Wingdings" pitchFamily="2" charset="2"/>
              <a:buChar char="ü"/>
              <a:defRPr/>
            </a:pPr>
            <a:r>
              <a:rPr lang="zh-TW" altLang="en-US" dirty="0" smtClean="0">
                <a:solidFill>
                  <a:schemeClr val="tx2"/>
                </a:solidFill>
                <a:latin typeface="微軟正黑體" panose="020B0604030504040204" pitchFamily="34" charset="-120"/>
                <a:ea typeface="微軟正黑體" panose="020B0604030504040204" pitchFamily="34" charset="-120"/>
              </a:rPr>
              <a:t>善意先使用</a:t>
            </a:r>
            <a:endParaRPr lang="en-US" altLang="zh-TW" dirty="0" smtClean="0">
              <a:solidFill>
                <a:schemeClr val="tx2"/>
              </a:solidFill>
              <a:latin typeface="微軟正黑體" panose="020B0604030504040204" pitchFamily="34" charset="-120"/>
              <a:ea typeface="微軟正黑體" panose="020B0604030504040204" pitchFamily="34" charset="-120"/>
            </a:endParaRPr>
          </a:p>
          <a:p>
            <a:pPr marL="1257300" lvl="2" indent="-342900" eaLnBrk="1" hangingPunct="1">
              <a:lnSpc>
                <a:spcPct val="90000"/>
              </a:lnSpc>
              <a:spcBef>
                <a:spcPct val="20000"/>
              </a:spcBef>
              <a:spcAft>
                <a:spcPts val="1200"/>
              </a:spcAft>
              <a:buClr>
                <a:srgbClr val="660033"/>
              </a:buClr>
              <a:buSzPct val="75000"/>
              <a:buFont typeface="Wingdings" pitchFamily="2" charset="2"/>
              <a:buChar char="l"/>
              <a:defRPr/>
            </a:pPr>
            <a:r>
              <a:rPr lang="zh-TW" altLang="en-US" sz="2000" dirty="0" smtClean="0">
                <a:solidFill>
                  <a:schemeClr val="accent1">
                    <a:lumMod val="50000"/>
                  </a:schemeClr>
                </a:solidFill>
                <a:latin typeface="微軟正黑體" panose="020B0604030504040204" pitchFamily="34" charset="-120"/>
                <a:ea typeface="微軟正黑體" panose="020B0604030504040204" pitchFamily="34" charset="-120"/>
              </a:rPr>
              <a:t>在</a:t>
            </a:r>
            <a:r>
              <a:rPr lang="zh-TW" altLang="en-US" sz="2000" dirty="0">
                <a:solidFill>
                  <a:schemeClr val="accent1">
                    <a:lumMod val="50000"/>
                  </a:schemeClr>
                </a:solidFill>
                <a:latin typeface="微軟正黑體" panose="020B0604030504040204" pitchFamily="34" charset="-120"/>
                <a:ea typeface="微軟正黑體" panose="020B0604030504040204" pitchFamily="34" charset="-120"/>
              </a:rPr>
              <a:t>他人</a:t>
            </a:r>
            <a:r>
              <a:rPr lang="zh-TW" altLang="en-US" sz="2800" dirty="0">
                <a:solidFill>
                  <a:schemeClr val="accent6">
                    <a:lumMod val="50000"/>
                  </a:schemeClr>
                </a:solidFill>
                <a:latin typeface="微軟正黑體" panose="020B0604030504040204" pitchFamily="34" charset="-120"/>
                <a:ea typeface="微軟正黑體" panose="020B0604030504040204" pitchFamily="34" charset="-120"/>
              </a:rPr>
              <a:t>商標申請註冊</a:t>
            </a:r>
            <a:r>
              <a:rPr lang="zh-TW" altLang="en-US" sz="2800" dirty="0" smtClean="0">
                <a:solidFill>
                  <a:schemeClr val="accent6">
                    <a:lumMod val="50000"/>
                  </a:schemeClr>
                </a:solidFill>
                <a:latin typeface="微軟正黑體" panose="020B0604030504040204" pitchFamily="34" charset="-120"/>
                <a:ea typeface="微軟正黑體" panose="020B0604030504040204" pitchFamily="34" charset="-120"/>
              </a:rPr>
              <a:t>日前</a:t>
            </a:r>
            <a:r>
              <a:rPr lang="zh-TW" altLang="en-US" sz="2000" dirty="0">
                <a:solidFill>
                  <a:schemeClr val="accent1">
                    <a:lumMod val="50000"/>
                  </a:schemeClr>
                </a:solidFill>
                <a:latin typeface="微軟正黑體" panose="020B0604030504040204" pitchFamily="34" charset="-120"/>
                <a:ea typeface="微軟正黑體" panose="020B0604030504040204" pitchFamily="34" charset="-120"/>
              </a:rPr>
              <a:t>已善意使用之行為</a:t>
            </a:r>
            <a:endParaRPr lang="en-US" altLang="zh-TW" sz="2000" dirty="0">
              <a:solidFill>
                <a:schemeClr val="accent1">
                  <a:lumMod val="50000"/>
                </a:schemeClr>
              </a:solidFill>
              <a:latin typeface="微軟正黑體" panose="020B0604030504040204" pitchFamily="34" charset="-120"/>
              <a:ea typeface="微軟正黑體" panose="020B0604030504040204" pitchFamily="34" charset="-120"/>
            </a:endParaRPr>
          </a:p>
          <a:p>
            <a:pPr lvl="1" eaLnBrk="1" hangingPunct="1">
              <a:lnSpc>
                <a:spcPct val="90000"/>
              </a:lnSpc>
              <a:spcBef>
                <a:spcPct val="20000"/>
              </a:spcBef>
              <a:buClr>
                <a:srgbClr val="660033"/>
              </a:buClr>
              <a:buSzPct val="75000"/>
              <a:buFont typeface="Wingdings" pitchFamily="2" charset="2"/>
              <a:buChar char="ü"/>
              <a:defRPr/>
            </a:pPr>
            <a:r>
              <a:rPr lang="zh-TW" altLang="en-US" dirty="0" smtClean="0">
                <a:solidFill>
                  <a:schemeClr val="tx2"/>
                </a:solidFill>
                <a:latin typeface="微軟正黑體" panose="020B0604030504040204" pitchFamily="34" charset="-120"/>
                <a:ea typeface="微軟正黑體" panose="020B0604030504040204" pitchFamily="34" charset="-120"/>
              </a:rPr>
              <a:t>真品平行輸入</a:t>
            </a:r>
            <a:endParaRPr lang="en-US" altLang="zh-TW" dirty="0" smtClean="0">
              <a:solidFill>
                <a:schemeClr val="tx2"/>
              </a:solidFill>
              <a:latin typeface="微軟正黑體" panose="020B0604030504040204" pitchFamily="34" charset="-120"/>
              <a:ea typeface="微軟正黑體" panose="020B0604030504040204" pitchFamily="34" charset="-120"/>
            </a:endParaRPr>
          </a:p>
          <a:p>
            <a:pPr marL="1257300" lvl="2" indent="-342900" eaLnBrk="1" hangingPunct="1">
              <a:lnSpc>
                <a:spcPct val="90000"/>
              </a:lnSpc>
              <a:spcBef>
                <a:spcPct val="20000"/>
              </a:spcBef>
              <a:buClr>
                <a:srgbClr val="660033"/>
              </a:buClr>
              <a:buSzPct val="75000"/>
              <a:buFont typeface="Wingdings" pitchFamily="2" charset="2"/>
              <a:buChar char="l"/>
              <a:defRPr/>
            </a:pPr>
            <a:r>
              <a:rPr lang="zh-TW" altLang="en-US" sz="2000" dirty="0" smtClean="0">
                <a:solidFill>
                  <a:schemeClr val="accent1">
                    <a:lumMod val="50000"/>
                  </a:schemeClr>
                </a:solidFill>
                <a:latin typeface="微軟正黑體" panose="020B0604030504040204" pitchFamily="34" charset="-120"/>
                <a:ea typeface="微軟正黑體" panose="020B0604030504040204" pitchFamily="34" charset="-120"/>
              </a:rPr>
              <a:t>由</a:t>
            </a:r>
            <a:r>
              <a:rPr lang="zh-TW" altLang="en-US" sz="2000" u="sng" dirty="0" smtClean="0">
                <a:solidFill>
                  <a:schemeClr val="accent1">
                    <a:lumMod val="50000"/>
                  </a:schemeClr>
                </a:solidFill>
                <a:latin typeface="微軟正黑體" panose="020B0604030504040204" pitchFamily="34" charset="-120"/>
                <a:ea typeface="微軟正黑體" panose="020B0604030504040204" pitchFamily="34" charset="-120"/>
              </a:rPr>
              <a:t>商標權人或經其同意之人</a:t>
            </a:r>
            <a:r>
              <a:rPr lang="zh-TW" altLang="en-US" sz="2000" dirty="0" smtClean="0">
                <a:solidFill>
                  <a:schemeClr val="accent1">
                    <a:lumMod val="50000"/>
                  </a:schemeClr>
                </a:solidFill>
                <a:latin typeface="微軟正黑體" panose="020B0604030504040204" pitchFamily="34" charset="-120"/>
                <a:ea typeface="微軟正黑體" panose="020B0604030504040204" pitchFamily="34" charset="-120"/>
              </a:rPr>
              <a:t>於國內外市場上交易流通</a:t>
            </a:r>
            <a:endPar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1257300" lvl="2" indent="-342900" eaLnBrk="1" hangingPunct="1">
              <a:lnSpc>
                <a:spcPct val="90000"/>
              </a:lnSpc>
              <a:spcBef>
                <a:spcPct val="20000"/>
              </a:spcBef>
              <a:buClr>
                <a:srgbClr val="660033"/>
              </a:buClr>
              <a:buSzPct val="75000"/>
              <a:buFont typeface="Wingdings" pitchFamily="2" charset="2"/>
              <a:buChar char="l"/>
              <a:defRPr/>
            </a:pPr>
            <a:r>
              <a:rPr lang="zh-TW" altLang="en-US" sz="2000" dirty="0" smtClean="0">
                <a:solidFill>
                  <a:schemeClr val="accent1">
                    <a:lumMod val="50000"/>
                  </a:schemeClr>
                </a:solidFill>
                <a:latin typeface="微軟正黑體" panose="020B0604030504040204" pitchFamily="34" charset="-120"/>
                <a:ea typeface="微軟正黑體" panose="020B0604030504040204" pitchFamily="34" charset="-120"/>
              </a:rPr>
              <a:t>但為防止商品流通於市場後，發生變質、受損，或有其他正當事由者，不在此限</a:t>
            </a:r>
            <a:endParaRPr lang="en-US" altLang="zh-TW" sz="2000" dirty="0" smtClean="0">
              <a:solidFill>
                <a:schemeClr val="accent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860038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矩形 2"/>
          <p:cNvSpPr>
            <a:spLocks noChangeArrowheads="1"/>
          </p:cNvSpPr>
          <p:nvPr/>
        </p:nvSpPr>
        <p:spPr bwMode="auto">
          <a:xfrm>
            <a:off x="683581" y="1790354"/>
            <a:ext cx="7776863"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22288" lvl="1" indent="-439738">
              <a:spcBef>
                <a:spcPts val="600"/>
              </a:spcBef>
              <a:spcAft>
                <a:spcPts val="600"/>
              </a:spcAft>
              <a:buClr>
                <a:srgbClr val="C00000"/>
              </a:buClr>
              <a:buSzPct val="100000"/>
              <a:buFont typeface="Wingdings" pitchFamily="2" charset="2"/>
              <a:buChar char="Ü"/>
              <a:defRPr/>
            </a:pPr>
            <a:r>
              <a:rPr lang="zh-TW" altLang="en-US" sz="2800" dirty="0" smtClean="0">
                <a:latin typeface="微軟正黑體" panose="020B0604030504040204" pitchFamily="34" charset="-120"/>
                <a:ea typeface="微軟正黑體" panose="020B0604030504040204" pitchFamily="34" charset="-120"/>
              </a:rPr>
              <a:t>指</a:t>
            </a:r>
            <a:r>
              <a:rPr lang="zh-TW" altLang="en-US" sz="2800" dirty="0">
                <a:latin typeface="微軟正黑體" panose="020B0604030504040204" pitchFamily="34" charset="-120"/>
                <a:ea typeface="微軟正黑體" panose="020B0604030504040204" pitchFamily="34" charset="-120"/>
              </a:rPr>
              <a:t>任何具</a:t>
            </a:r>
            <a:r>
              <a:rPr lang="zh-TW" altLang="en-US" sz="2800" dirty="0">
                <a:solidFill>
                  <a:srgbClr val="C00000"/>
                </a:solidFill>
                <a:latin typeface="微軟正黑體" panose="020B0604030504040204" pitchFamily="34" charset="-120"/>
                <a:ea typeface="微軟正黑體" panose="020B0604030504040204" pitchFamily="34" charset="-120"/>
              </a:rPr>
              <a:t>有識別</a:t>
            </a:r>
            <a:r>
              <a:rPr lang="zh-TW" altLang="en-US" sz="2800" dirty="0" smtClean="0">
                <a:latin typeface="微軟正黑體" panose="020B0604030504040204" pitchFamily="34" charset="-120"/>
                <a:ea typeface="微軟正黑體" panose="020B0604030504040204" pitchFamily="34" charset="-120"/>
              </a:rPr>
              <a:t>性的標誌，包括</a:t>
            </a:r>
            <a:r>
              <a:rPr lang="zh-TW" altLang="en-US" sz="2800" dirty="0" smtClean="0">
                <a:solidFill>
                  <a:schemeClr val="accent1"/>
                </a:solidFill>
                <a:latin typeface="微軟正黑體" panose="020B0604030504040204" pitchFamily="34" charset="-120"/>
                <a:ea typeface="微軟正黑體" panose="020B0604030504040204" pitchFamily="34" charset="-120"/>
              </a:rPr>
              <a:t>文字</a:t>
            </a:r>
            <a:r>
              <a:rPr lang="zh-TW" altLang="en-US" sz="2800" dirty="0">
                <a:solidFill>
                  <a:schemeClr val="accent1"/>
                </a:solidFill>
                <a:latin typeface="微軟正黑體" panose="020B0604030504040204" pitchFamily="34" charset="-120"/>
                <a:ea typeface="微軟正黑體" panose="020B0604030504040204" pitchFamily="34" charset="-120"/>
              </a:rPr>
              <a:t>、圖形、記號、</a:t>
            </a:r>
            <a:r>
              <a:rPr lang="zh-TW" altLang="en-US" sz="2800" dirty="0">
                <a:solidFill>
                  <a:srgbClr val="00B050"/>
                </a:solidFill>
                <a:latin typeface="微軟正黑體" panose="020B0604030504040204" pitchFamily="34" charset="-120"/>
                <a:ea typeface="微軟正黑體" panose="020B0604030504040204" pitchFamily="34" charset="-120"/>
              </a:rPr>
              <a:t>顏色、立體形狀、</a:t>
            </a:r>
            <a:r>
              <a:rPr lang="zh-TW" altLang="en-US" sz="2800" u="sng" dirty="0">
                <a:solidFill>
                  <a:srgbClr val="00B050"/>
                </a:solidFill>
                <a:latin typeface="微軟正黑體" panose="020B0604030504040204" pitchFamily="34" charset="-120"/>
                <a:ea typeface="微軟正黑體" panose="020B0604030504040204" pitchFamily="34" charset="-120"/>
              </a:rPr>
              <a:t>動態、全像圖</a:t>
            </a:r>
            <a:r>
              <a:rPr lang="zh-TW" altLang="en-US" sz="2800" dirty="0">
                <a:solidFill>
                  <a:srgbClr val="00B050"/>
                </a:solidFill>
                <a:latin typeface="微軟正黑體" panose="020B0604030504040204" pitchFamily="34" charset="-120"/>
                <a:ea typeface="微軟正黑體" panose="020B0604030504040204" pitchFamily="34" charset="-120"/>
              </a:rPr>
              <a:t>、聲音</a:t>
            </a:r>
            <a:r>
              <a:rPr lang="zh-TW" altLang="en-US" sz="2800" dirty="0">
                <a:latin typeface="微軟正黑體" panose="020B0604030504040204" pitchFamily="34" charset="-120"/>
                <a:ea typeface="微軟正黑體" panose="020B0604030504040204" pitchFamily="34" charset="-120"/>
              </a:rPr>
              <a:t>等，或其聯合式所</a:t>
            </a:r>
            <a:r>
              <a:rPr lang="zh-TW" altLang="en-US" sz="2800" dirty="0" smtClean="0">
                <a:latin typeface="微軟正黑體" panose="020B0604030504040204" pitchFamily="34" charset="-120"/>
                <a:ea typeface="微軟正黑體" panose="020B0604030504040204" pitchFamily="34" charset="-120"/>
              </a:rPr>
              <a:t>組成</a:t>
            </a:r>
            <a:endParaRPr lang="en-US" altLang="zh-TW" sz="2800" dirty="0" smtClean="0">
              <a:latin typeface="微軟正黑體" panose="020B0604030504040204" pitchFamily="34" charset="-120"/>
              <a:ea typeface="微軟正黑體" panose="020B0604030504040204" pitchFamily="34" charset="-120"/>
            </a:endParaRPr>
          </a:p>
          <a:p>
            <a:pPr marL="1111250" lvl="2" indent="-571500">
              <a:lnSpc>
                <a:spcPts val="3600"/>
              </a:lnSpc>
              <a:spcBef>
                <a:spcPts val="600"/>
              </a:spcBef>
              <a:spcAft>
                <a:spcPts val="600"/>
              </a:spcAft>
              <a:buClr>
                <a:srgbClr val="C00000"/>
              </a:buClr>
              <a:buSzPct val="100000"/>
              <a:buFont typeface="Wingdings" pitchFamily="2" charset="2"/>
              <a:buChar char="l"/>
              <a:defRPr/>
            </a:pPr>
            <a:r>
              <a:rPr lang="zh-TW" altLang="en-US" sz="2800" dirty="0">
                <a:solidFill>
                  <a:srgbClr val="C00000"/>
                </a:solidFill>
                <a:latin typeface="微軟正黑體" panose="020B0604030504040204" pitchFamily="34" charset="-120"/>
                <a:ea typeface="微軟正黑體" panose="020B0604030504040204" pitchFamily="34" charset="-120"/>
              </a:rPr>
              <a:t>識別</a:t>
            </a:r>
            <a:r>
              <a:rPr lang="zh-TW" altLang="en-US" sz="2800" dirty="0" smtClean="0">
                <a:solidFill>
                  <a:srgbClr val="C00000"/>
                </a:solidFill>
                <a:latin typeface="微軟正黑體" panose="020B0604030504040204" pitchFamily="34" charset="-120"/>
                <a:ea typeface="微軟正黑體" panose="020B0604030504040204" pitchFamily="34" charset="-120"/>
              </a:rPr>
              <a:t>性</a:t>
            </a:r>
            <a:endParaRPr lang="en-US" altLang="zh-TW" sz="2800" dirty="0" smtClean="0">
              <a:solidFill>
                <a:srgbClr val="C00000"/>
              </a:solidFill>
              <a:latin typeface="微軟正黑體" panose="020B0604030504040204" pitchFamily="34" charset="-120"/>
              <a:ea typeface="微軟正黑體" panose="020B0604030504040204" pitchFamily="34" charset="-120"/>
            </a:endParaRPr>
          </a:p>
          <a:p>
            <a:pPr marL="1568450" lvl="3" indent="-571500">
              <a:spcBef>
                <a:spcPts val="0"/>
              </a:spcBef>
              <a:spcAft>
                <a:spcPts val="0"/>
              </a:spcAft>
              <a:buClr>
                <a:srgbClr val="232D47"/>
              </a:buClr>
              <a:buSzPct val="100000"/>
              <a:buFont typeface="Wingdings" pitchFamily="2" charset="2"/>
              <a:buChar char="ü"/>
              <a:defRPr/>
            </a:pPr>
            <a:r>
              <a:rPr lang="zh-TW" altLang="zh-TW" sz="2400" dirty="0" smtClean="0">
                <a:latin typeface="微軟正黑體" panose="020B0604030504040204" pitchFamily="34" charset="-120"/>
                <a:ea typeface="微軟正黑體" panose="020B0604030504040204" pitchFamily="34" charset="-120"/>
              </a:rPr>
              <a:t>足以</a:t>
            </a:r>
            <a:r>
              <a:rPr lang="zh-TW" altLang="zh-TW" sz="2400" dirty="0">
                <a:latin typeface="微軟正黑體" panose="020B0604030504040204" pitchFamily="34" charset="-120"/>
                <a:ea typeface="微軟正黑體" panose="020B0604030504040204" pitchFamily="34" charset="-120"/>
              </a:rPr>
              <a:t>使商品或</a:t>
            </a:r>
            <a:r>
              <a:rPr lang="zh-TW" altLang="zh-TW" sz="2400" dirty="0" smtClean="0">
                <a:latin typeface="微軟正黑體" panose="020B0604030504040204" pitchFamily="34" charset="-120"/>
                <a:ea typeface="微軟正黑體" panose="020B0604030504040204" pitchFamily="34" charset="-120"/>
              </a:rPr>
              <a:t>服務</a:t>
            </a:r>
            <a:r>
              <a:rPr lang="zh-TW" altLang="en-US" sz="2400" dirty="0" smtClean="0">
                <a:latin typeface="微軟正黑體" panose="020B0604030504040204" pitchFamily="34" charset="-120"/>
                <a:ea typeface="微軟正黑體" panose="020B0604030504040204" pitchFamily="34" charset="-120"/>
              </a:rPr>
              <a:t>的</a:t>
            </a:r>
            <a:r>
              <a:rPr lang="zh-TW" altLang="zh-TW" sz="2400" dirty="0" smtClean="0">
                <a:latin typeface="微軟正黑體" panose="020B0604030504040204" pitchFamily="34" charset="-120"/>
                <a:ea typeface="微軟正黑體" panose="020B0604030504040204" pitchFamily="34" charset="-120"/>
              </a:rPr>
              <a:t>相關</a:t>
            </a:r>
            <a:r>
              <a:rPr lang="zh-TW" altLang="zh-TW" sz="2400" dirty="0">
                <a:latin typeface="微軟正黑體" panose="020B0604030504040204" pitchFamily="34" charset="-120"/>
                <a:ea typeface="微軟正黑體" panose="020B0604030504040204" pitchFamily="34" charset="-120"/>
              </a:rPr>
              <a:t>消費者認識為指示商品或服務</a:t>
            </a:r>
            <a:r>
              <a:rPr lang="zh-TW" altLang="zh-TW" sz="2400" dirty="0" smtClean="0">
                <a:latin typeface="微軟正黑體" panose="020B0604030504040204" pitchFamily="34" charset="-120"/>
                <a:ea typeface="微軟正黑體" panose="020B0604030504040204" pitchFamily="34" charset="-120"/>
              </a:rPr>
              <a:t>來源</a:t>
            </a:r>
            <a:endParaRPr kumimoji="0" lang="zh-TW" altLang="en-US" sz="2400" dirty="0">
              <a:latin typeface="微軟正黑體" panose="020B0604030504040204" pitchFamily="34" charset="-120"/>
              <a:ea typeface="微軟正黑體" panose="020B0604030504040204" pitchFamily="34" charset="-120"/>
            </a:endParaRPr>
          </a:p>
          <a:p>
            <a:pPr marL="1568450" lvl="3" indent="-571500">
              <a:spcBef>
                <a:spcPts val="0"/>
              </a:spcBef>
              <a:spcAft>
                <a:spcPts val="0"/>
              </a:spcAft>
              <a:buClr>
                <a:srgbClr val="232D47"/>
              </a:buClr>
              <a:buSzPct val="100000"/>
              <a:buFont typeface="Wingdings" pitchFamily="2" charset="2"/>
              <a:buChar char="ü"/>
              <a:defRPr/>
            </a:pPr>
            <a:r>
              <a:rPr kumimoji="0" lang="zh-TW" altLang="en-US" sz="2400" dirty="0" smtClean="0">
                <a:latin typeface="微軟正黑體" panose="020B0604030504040204" pitchFamily="34" charset="-120"/>
                <a:ea typeface="微軟正黑體" panose="020B0604030504040204" pitchFamily="34" charset="-120"/>
              </a:rPr>
              <a:t>可以與他人的商品</a:t>
            </a:r>
            <a:r>
              <a:rPr kumimoji="0" lang="zh-TW" altLang="en-US" sz="2400" dirty="0">
                <a:latin typeface="微軟正黑體" panose="020B0604030504040204" pitchFamily="34" charset="-120"/>
                <a:ea typeface="微軟正黑體" panose="020B0604030504040204" pitchFamily="34" charset="-120"/>
              </a:rPr>
              <a:t>或服務相</a:t>
            </a:r>
            <a:r>
              <a:rPr kumimoji="0" lang="zh-TW" altLang="en-US" sz="2400" dirty="0" smtClean="0">
                <a:latin typeface="微軟正黑體" panose="020B0604030504040204" pitchFamily="34" charset="-120"/>
                <a:ea typeface="微軟正黑體" panose="020B0604030504040204" pitchFamily="34" charset="-120"/>
              </a:rPr>
              <a:t>區別</a:t>
            </a:r>
            <a:endParaRPr lang="en-US" altLang="zh-TW" sz="3200" dirty="0" smtClean="0">
              <a:solidFill>
                <a:schemeClr val="accent1"/>
              </a:solidFill>
              <a:latin typeface="微軟正黑體" panose="020B0604030504040204" pitchFamily="34" charset="-120"/>
              <a:ea typeface="微軟正黑體" panose="020B0604030504040204" pitchFamily="34" charset="-120"/>
            </a:endParaRPr>
          </a:p>
        </p:txBody>
      </p:sp>
      <p:sp>
        <p:nvSpPr>
          <p:cNvPr id="4" name="Text Box 13"/>
          <p:cNvSpPr txBox="1">
            <a:spLocks noChangeArrowheads="1"/>
          </p:cNvSpPr>
          <p:nvPr/>
        </p:nvSpPr>
        <p:spPr bwMode="auto">
          <a:xfrm rot="21245631">
            <a:off x="266739" y="1196087"/>
            <a:ext cx="1729036" cy="461665"/>
          </a:xfrm>
          <a:prstGeom prst="rect">
            <a:avLst/>
          </a:prstGeom>
          <a:noFill/>
          <a:ln w="9525">
            <a:noFill/>
            <a:miter lim="800000"/>
            <a:headEnd/>
            <a:tailEnd/>
          </a:ln>
        </p:spPr>
        <p:txBody>
          <a:bodyPr wrap="square">
            <a:spAutoFit/>
          </a:bodyPr>
          <a:lstStyle/>
          <a:p>
            <a:pPr algn="ctr"/>
            <a:r>
              <a:rPr lang="de-DE" altLang="zh-TW" sz="2400" b="1" dirty="0" smtClean="0">
                <a:solidFill>
                  <a:srgbClr val="C00000"/>
                </a:solidFill>
                <a:latin typeface="微軟正黑體" pitchFamily="34" charset="-120"/>
                <a:ea typeface="微軟正黑體" pitchFamily="34" charset="-120"/>
              </a:rPr>
              <a:t>Definition</a:t>
            </a:r>
            <a:endParaRPr lang="de-DE" altLang="zh-TW" sz="2400" b="1" dirty="0">
              <a:solidFill>
                <a:srgbClr val="C00000"/>
              </a:solidFill>
              <a:latin typeface="微軟正黑體" pitchFamily="34" charset="-120"/>
              <a:ea typeface="微軟正黑體" pitchFamily="34" charset="-120"/>
            </a:endParaRPr>
          </a:p>
        </p:txBody>
      </p:sp>
      <p:sp>
        <p:nvSpPr>
          <p:cNvPr id="5" name="標題 1"/>
          <p:cNvSpPr txBox="1">
            <a:spLocks/>
          </p:cNvSpPr>
          <p:nvPr/>
        </p:nvSpPr>
        <p:spPr>
          <a:xfrm>
            <a:off x="204941" y="53164"/>
            <a:ext cx="4496405" cy="757435"/>
          </a:xfrm>
          <a:prstGeom prst="rect">
            <a:avLst/>
          </a:prstGeom>
          <a:effectLst/>
        </p:spPr>
        <p:txBody>
          <a:bodyPr anchor="ctr">
            <a:noAutofit/>
          </a:bodyPr>
          <a:lstStyle>
            <a:lvl1pPr algn="l" rtl="0" eaLnBrk="0" fontAlgn="base" hangingPunct="0">
              <a:lnSpc>
                <a:spcPct val="90000"/>
              </a:lnSpc>
              <a:spcBef>
                <a:spcPct val="0"/>
              </a:spcBef>
              <a:spcAft>
                <a:spcPct val="0"/>
              </a:spcAft>
              <a:defRPr sz="2600" b="1">
                <a:solidFill>
                  <a:schemeClr val="tx1"/>
                </a:solidFill>
                <a:latin typeface="+mj-lt"/>
                <a:ea typeface="+mj-ea"/>
                <a:cs typeface="+mj-cs"/>
              </a:defRPr>
            </a:lvl1pPr>
            <a:lvl2pPr algn="l" rtl="0" eaLnBrk="0" fontAlgn="base" hangingPunct="0">
              <a:lnSpc>
                <a:spcPct val="90000"/>
              </a:lnSpc>
              <a:spcBef>
                <a:spcPct val="0"/>
              </a:spcBef>
              <a:spcAft>
                <a:spcPct val="0"/>
              </a:spcAft>
              <a:defRPr sz="2600" b="1">
                <a:solidFill>
                  <a:schemeClr val="tx1"/>
                </a:solidFill>
                <a:latin typeface="Arial" charset="0"/>
                <a:cs typeface="Arial" charset="0"/>
              </a:defRPr>
            </a:lvl2pPr>
            <a:lvl3pPr algn="l" rtl="0" eaLnBrk="0" fontAlgn="base" hangingPunct="0">
              <a:lnSpc>
                <a:spcPct val="90000"/>
              </a:lnSpc>
              <a:spcBef>
                <a:spcPct val="0"/>
              </a:spcBef>
              <a:spcAft>
                <a:spcPct val="0"/>
              </a:spcAft>
              <a:defRPr sz="2600" b="1">
                <a:solidFill>
                  <a:schemeClr val="tx1"/>
                </a:solidFill>
                <a:latin typeface="Arial" charset="0"/>
                <a:cs typeface="Arial" charset="0"/>
              </a:defRPr>
            </a:lvl3pPr>
            <a:lvl4pPr algn="l" rtl="0" eaLnBrk="0" fontAlgn="base" hangingPunct="0">
              <a:lnSpc>
                <a:spcPct val="90000"/>
              </a:lnSpc>
              <a:spcBef>
                <a:spcPct val="0"/>
              </a:spcBef>
              <a:spcAft>
                <a:spcPct val="0"/>
              </a:spcAft>
              <a:defRPr sz="2600" b="1">
                <a:solidFill>
                  <a:schemeClr val="tx1"/>
                </a:solidFill>
                <a:latin typeface="Arial" charset="0"/>
                <a:cs typeface="Arial" charset="0"/>
              </a:defRPr>
            </a:lvl4pPr>
            <a:lvl5pPr algn="l" rtl="0" eaLnBrk="0" fontAlgn="base" hangingPunct="0">
              <a:lnSpc>
                <a:spcPct val="90000"/>
              </a:lnSpc>
              <a:spcBef>
                <a:spcPct val="0"/>
              </a:spcBef>
              <a:spcAft>
                <a:spcPct val="0"/>
              </a:spcAft>
              <a:defRPr sz="2600" b="1">
                <a:solidFill>
                  <a:schemeClr val="tx1"/>
                </a:solidFill>
                <a:latin typeface="Arial" charset="0"/>
                <a:cs typeface="Arial" charset="0"/>
              </a:defRPr>
            </a:lvl5pPr>
            <a:lvl6pPr marL="457200" algn="l" rtl="0" fontAlgn="base">
              <a:lnSpc>
                <a:spcPct val="90000"/>
              </a:lnSpc>
              <a:spcBef>
                <a:spcPct val="0"/>
              </a:spcBef>
              <a:spcAft>
                <a:spcPct val="0"/>
              </a:spcAft>
              <a:defRPr sz="2600" b="1">
                <a:solidFill>
                  <a:schemeClr val="tx1"/>
                </a:solidFill>
                <a:latin typeface="Arial" charset="0"/>
                <a:cs typeface="Arial" charset="0"/>
              </a:defRPr>
            </a:lvl6pPr>
            <a:lvl7pPr marL="914400" algn="l" rtl="0" fontAlgn="base">
              <a:lnSpc>
                <a:spcPct val="90000"/>
              </a:lnSpc>
              <a:spcBef>
                <a:spcPct val="0"/>
              </a:spcBef>
              <a:spcAft>
                <a:spcPct val="0"/>
              </a:spcAft>
              <a:defRPr sz="2600" b="1">
                <a:solidFill>
                  <a:schemeClr val="tx1"/>
                </a:solidFill>
                <a:latin typeface="Arial" charset="0"/>
                <a:cs typeface="Arial" charset="0"/>
              </a:defRPr>
            </a:lvl7pPr>
            <a:lvl8pPr marL="1371600" algn="l" rtl="0" fontAlgn="base">
              <a:lnSpc>
                <a:spcPct val="90000"/>
              </a:lnSpc>
              <a:spcBef>
                <a:spcPct val="0"/>
              </a:spcBef>
              <a:spcAft>
                <a:spcPct val="0"/>
              </a:spcAft>
              <a:defRPr sz="2600" b="1">
                <a:solidFill>
                  <a:schemeClr val="tx1"/>
                </a:solidFill>
                <a:latin typeface="Arial" charset="0"/>
                <a:cs typeface="Arial" charset="0"/>
              </a:defRPr>
            </a:lvl8pPr>
            <a:lvl9pPr marL="1828800" algn="l" rtl="0" fontAlgn="base">
              <a:lnSpc>
                <a:spcPct val="90000"/>
              </a:lnSpc>
              <a:spcBef>
                <a:spcPct val="0"/>
              </a:spcBef>
              <a:spcAft>
                <a:spcPct val="0"/>
              </a:spcAft>
              <a:defRPr sz="2600" b="1">
                <a:solidFill>
                  <a:schemeClr val="tx1"/>
                </a:solidFill>
                <a:latin typeface="Arial" charset="0"/>
                <a:cs typeface="Arial" charset="0"/>
              </a:defRPr>
            </a:lvl9pPr>
          </a:lstStyle>
          <a:p>
            <a:pPr>
              <a:lnSpc>
                <a:spcPts val="7500"/>
              </a:lnSpc>
            </a:pPr>
            <a:r>
              <a:rPr lang="zh-TW" altLang="en-US" sz="3600" kern="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什麼是「商標」？</a:t>
            </a:r>
            <a:endParaRPr lang="zh-TW" altLang="en-US" sz="3600" kern="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8479050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r>
              <a:rPr lang="zh-TW" altLang="en-US" sz="3600" dirty="0" smtClean="0">
                <a:solidFill>
                  <a:schemeClr val="accent1"/>
                </a:solidFill>
                <a:latin typeface="微軟正黑體" panose="020B0604030504040204" pitchFamily="34" charset="-120"/>
                <a:ea typeface="微軟正黑體" panose="020B0604030504040204" pitchFamily="34" charset="-120"/>
              </a:rPr>
              <a:t>商標的功能</a:t>
            </a:r>
            <a:endParaRPr lang="zh-TW" altLang="en-US" sz="3600" dirty="0">
              <a:solidFill>
                <a:schemeClr val="accent1"/>
              </a:solidFill>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926479096"/>
              </p:ext>
            </p:extLst>
          </p:nvPr>
        </p:nvGraphicFramePr>
        <p:xfrm>
          <a:off x="601216" y="1556793"/>
          <a:ext cx="8003232" cy="468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7801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4969" y="3565560"/>
            <a:ext cx="5921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446" y="4588067"/>
            <a:ext cx="858838"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4658" y="2499324"/>
            <a:ext cx="77311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標題 1"/>
          <p:cNvSpPr>
            <a:spLocks noGrp="1"/>
          </p:cNvSpPr>
          <p:nvPr>
            <p:ph type="title"/>
          </p:nvPr>
        </p:nvSpPr>
        <p:spPr bwMode="auto">
          <a:xfrm>
            <a:off x="437216" y="94117"/>
            <a:ext cx="8153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sz="3600" dirty="0" err="1" smtClean="0">
                <a:solidFill>
                  <a:schemeClr val="accent1"/>
                </a:solidFill>
                <a:latin typeface="微軟正黑體" panose="020B0604030504040204" pitchFamily="34" charset="-120"/>
                <a:ea typeface="微軟正黑體" panose="020B0604030504040204" pitchFamily="34" charset="-120"/>
              </a:rPr>
              <a:t>商標</a:t>
            </a:r>
            <a:r>
              <a:rPr lang="zh-TW" altLang="en-US" sz="3600" dirty="0" smtClean="0">
                <a:solidFill>
                  <a:schemeClr val="accent1"/>
                </a:solidFill>
                <a:latin typeface="微軟正黑體" panose="020B0604030504040204" pitchFamily="34" charset="-120"/>
                <a:ea typeface="微軟正黑體" panose="020B0604030504040204" pitchFamily="34" charset="-120"/>
              </a:rPr>
              <a:t>註冊</a:t>
            </a:r>
            <a:r>
              <a:rPr sz="3600" dirty="0" err="1" smtClean="0">
                <a:solidFill>
                  <a:schemeClr val="accent1"/>
                </a:solidFill>
                <a:latin typeface="微軟正黑體" panose="020B0604030504040204" pitchFamily="34" charset="-120"/>
                <a:ea typeface="微軟正黑體" panose="020B0604030504040204" pitchFamily="34" charset="-120"/>
              </a:rPr>
              <a:t>積極要件</a:t>
            </a:r>
            <a:r>
              <a:rPr lang="en-US" altLang="zh-TW" sz="3600" dirty="0" err="1">
                <a:solidFill>
                  <a:schemeClr val="accent1"/>
                </a:solidFill>
                <a:latin typeface="微軟正黑體" panose="020B0604030504040204" pitchFamily="34" charset="-120"/>
                <a:ea typeface="微軟正黑體" panose="020B0604030504040204" pitchFamily="34" charset="-120"/>
              </a:rPr>
              <a:t>-</a:t>
            </a:r>
            <a:r>
              <a:rPr sz="3600" dirty="0" err="1">
                <a:solidFill>
                  <a:schemeClr val="accent1"/>
                </a:solidFill>
                <a:latin typeface="微軟正黑體" panose="020B0604030504040204" pitchFamily="34" charset="-120"/>
                <a:ea typeface="微軟正黑體" panose="020B0604030504040204" pitchFamily="34" charset="-120"/>
              </a:rPr>
              <a:t>識別性</a:t>
            </a:r>
            <a:endParaRPr sz="3600" dirty="0">
              <a:solidFill>
                <a:schemeClr val="accent1"/>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7349450" y="3082473"/>
            <a:ext cx="1979612" cy="584775"/>
          </a:xfrm>
          <a:prstGeom prst="rect">
            <a:avLst/>
          </a:prstGeom>
          <a:noFill/>
        </p:spPr>
        <p:txBody>
          <a:bodyPr>
            <a:spAutoFit/>
          </a:bodyPr>
          <a:lstStyle/>
          <a:p>
            <a:pPr>
              <a:defRPr/>
            </a:pPr>
            <a:r>
              <a:rPr lang="zh-TW" altLang="zh-TW" sz="1600" dirty="0">
                <a:latin typeface="微軟正黑體" panose="020B0604030504040204" pitchFamily="34" charset="-120"/>
                <a:ea typeface="微軟正黑體" panose="020B0604030504040204" pitchFamily="34" charset="-120"/>
              </a:rPr>
              <a:t>使用於搜尋引擎服務</a:t>
            </a:r>
            <a:endParaRPr lang="zh-TW" altLang="en-US" sz="1600"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7215643" y="4162424"/>
            <a:ext cx="1928812" cy="338554"/>
          </a:xfrm>
          <a:prstGeom prst="rect">
            <a:avLst/>
          </a:prstGeom>
          <a:noFill/>
        </p:spPr>
        <p:txBody>
          <a:bodyPr>
            <a:spAutoFit/>
          </a:bodyPr>
          <a:lstStyle/>
          <a:p>
            <a:pPr>
              <a:defRPr/>
            </a:pPr>
            <a:r>
              <a:rPr lang="zh-TW" altLang="en-US" sz="1600" dirty="0">
                <a:latin typeface="微軟正黑體" panose="020B0604030504040204" pitchFamily="34" charset="-120"/>
                <a:ea typeface="微軟正黑體" panose="020B0604030504040204" pitchFamily="34" charset="-120"/>
              </a:rPr>
              <a:t>使用於</a:t>
            </a:r>
            <a:r>
              <a:rPr lang="zh-TW" altLang="zh-TW" sz="1600" dirty="0">
                <a:latin typeface="微軟正黑體" panose="020B0604030504040204" pitchFamily="34" charset="-120"/>
                <a:ea typeface="微軟正黑體" panose="020B0604030504040204" pitchFamily="34" charset="-120"/>
              </a:rPr>
              <a:t>電腦</a:t>
            </a:r>
            <a:r>
              <a:rPr lang="zh-TW" altLang="en-US" sz="1600" dirty="0">
                <a:latin typeface="微軟正黑體" panose="020B0604030504040204" pitchFamily="34" charset="-120"/>
                <a:ea typeface="微軟正黑體" panose="020B0604030504040204" pitchFamily="34" charset="-120"/>
              </a:rPr>
              <a:t>、手機</a:t>
            </a:r>
          </a:p>
        </p:txBody>
      </p:sp>
      <p:sp>
        <p:nvSpPr>
          <p:cNvPr id="5" name="文字方塊 4"/>
          <p:cNvSpPr txBox="1"/>
          <p:nvPr/>
        </p:nvSpPr>
        <p:spPr>
          <a:xfrm>
            <a:off x="7197046" y="5256215"/>
            <a:ext cx="1928812" cy="338554"/>
          </a:xfrm>
          <a:prstGeom prst="rect">
            <a:avLst/>
          </a:prstGeom>
          <a:noFill/>
        </p:spPr>
        <p:txBody>
          <a:bodyPr>
            <a:spAutoFit/>
          </a:bodyPr>
          <a:lstStyle/>
          <a:p>
            <a:pPr>
              <a:defRPr/>
            </a:pPr>
            <a:r>
              <a:rPr lang="zh-TW" altLang="zh-TW" sz="1600" dirty="0">
                <a:latin typeface="微軟正黑體" panose="020B0604030504040204" pitchFamily="34" charset="-120"/>
                <a:ea typeface="微軟正黑體" panose="020B0604030504040204" pitchFamily="34" charset="-120"/>
              </a:rPr>
              <a:t>使用於洗衣粉</a:t>
            </a:r>
            <a:endParaRPr lang="zh-TW" altLang="en-US" sz="1600"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95477" y="3500451"/>
            <a:ext cx="2089150" cy="830997"/>
          </a:xfrm>
          <a:prstGeom prst="rect">
            <a:avLst/>
          </a:prstGeom>
          <a:noFill/>
        </p:spPr>
        <p:txBody>
          <a:bodyPr>
            <a:spAutoFit/>
          </a:bodyPr>
          <a:lstStyle/>
          <a:p>
            <a:pPr>
              <a:defRPr/>
            </a:pPr>
            <a:r>
              <a:rPr kumimoji="0" lang="zh-TW" altLang="zh-TW" sz="1600" dirty="0">
                <a:latin typeface="微軟正黑體" pitchFamily="34" charset="-120"/>
                <a:ea typeface="微軟正黑體" pitchFamily="34" charset="-120"/>
              </a:rPr>
              <a:t>「</a:t>
            </a:r>
            <a:r>
              <a:rPr kumimoji="0" lang="zh-TW" altLang="en-US" sz="1600" dirty="0">
                <a:latin typeface="微軟正黑體" pitchFamily="34" charset="-120"/>
                <a:ea typeface="微軟正黑體" pitchFamily="34" charset="-120"/>
              </a:rPr>
              <a:t>美味、新鮮</a:t>
            </a:r>
            <a:r>
              <a:rPr kumimoji="0" lang="zh-TW" altLang="zh-TW" sz="1600" dirty="0">
                <a:latin typeface="微軟正黑體" pitchFamily="34" charset="-120"/>
                <a:ea typeface="微軟正黑體" pitchFamily="34" charset="-120"/>
              </a:rPr>
              <a:t>」使用於</a:t>
            </a:r>
            <a:r>
              <a:rPr kumimoji="0" lang="zh-TW" altLang="en-US" sz="1600" dirty="0">
                <a:latin typeface="微軟正黑體" pitchFamily="34" charset="-120"/>
                <a:ea typeface="微軟正黑體" pitchFamily="34" charset="-120"/>
              </a:rPr>
              <a:t>吐司 </a:t>
            </a:r>
            <a:r>
              <a:rPr lang="zh-TW" altLang="en-US" sz="1600" dirty="0">
                <a:latin typeface="微軟正黑體" panose="020B0604030504040204" pitchFamily="34" charset="-120"/>
                <a:ea typeface="微軟正黑體" panose="020B0604030504040204" pitchFamily="34" charset="-120"/>
              </a:rPr>
              <a:t>；</a:t>
            </a:r>
            <a:r>
              <a:rPr lang="zh-TW" altLang="zh-TW" sz="1600" dirty="0">
                <a:latin typeface="微軟正黑體" panose="020B0604030504040204" pitchFamily="34" charset="-120"/>
                <a:ea typeface="微軟正黑體" panose="020B0604030504040204" pitchFamily="34" charset="-120"/>
              </a:rPr>
              <a:t>「燒烤」使用於餐廳</a:t>
            </a:r>
            <a:endParaRPr lang="zh-TW" altLang="en-US" sz="1600" dirty="0">
              <a:latin typeface="微軟正黑體" panose="020B0604030504040204" pitchFamily="34" charset="-120"/>
              <a:ea typeface="微軟正黑體" panose="020B0604030504040204" pitchFamily="34" charset="-120"/>
            </a:endParaRPr>
          </a:p>
        </p:txBody>
      </p:sp>
      <p:sp>
        <p:nvSpPr>
          <p:cNvPr id="90123" name="文字方塊 6"/>
          <p:cNvSpPr txBox="1">
            <a:spLocks noChangeArrowheads="1"/>
          </p:cNvSpPr>
          <p:nvPr/>
        </p:nvSpPr>
        <p:spPr bwMode="auto">
          <a:xfrm>
            <a:off x="106363" y="4572005"/>
            <a:ext cx="2089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zh-TW" altLang="zh-TW" sz="1600" dirty="0">
                <a:latin typeface="微軟正黑體" pitchFamily="34" charset="-120"/>
                <a:ea typeface="微軟正黑體" pitchFamily="34" charset="-120"/>
              </a:rPr>
              <a:t>「</a:t>
            </a:r>
            <a:r>
              <a:rPr kumimoji="0" lang="zh-TW" altLang="en-US" sz="1600" dirty="0">
                <a:latin typeface="微軟正黑體" pitchFamily="34" charset="-120"/>
                <a:ea typeface="微軟正黑體" pitchFamily="34" charset="-120"/>
              </a:rPr>
              <a:t>烏龍茶</a:t>
            </a:r>
            <a:r>
              <a:rPr kumimoji="0" lang="zh-TW" altLang="zh-TW" sz="1600" dirty="0">
                <a:latin typeface="微軟正黑體" pitchFamily="34" charset="-120"/>
                <a:ea typeface="微軟正黑體" pitchFamily="34" charset="-120"/>
              </a:rPr>
              <a:t>」使用於</a:t>
            </a:r>
            <a:r>
              <a:rPr kumimoji="0" lang="zh-TW" altLang="en-US" sz="1600" dirty="0">
                <a:latin typeface="微軟正黑體" pitchFamily="34" charset="-120"/>
                <a:ea typeface="微軟正黑體" pitchFamily="34" charset="-120"/>
              </a:rPr>
              <a:t>茶、茶飲料商品</a:t>
            </a:r>
          </a:p>
        </p:txBody>
      </p:sp>
      <p:grpSp>
        <p:nvGrpSpPr>
          <p:cNvPr id="7" name="群組 6"/>
          <p:cNvGrpSpPr/>
          <p:nvPr/>
        </p:nvGrpSpPr>
        <p:grpSpPr>
          <a:xfrm>
            <a:off x="1393370" y="1582098"/>
            <a:ext cx="6839970" cy="5154373"/>
            <a:chOff x="1274206" y="1532252"/>
            <a:chExt cx="6966458" cy="5154373"/>
          </a:xfrm>
        </p:grpSpPr>
        <p:sp>
          <p:nvSpPr>
            <p:cNvPr id="8" name="手繪多邊形 7"/>
            <p:cNvSpPr/>
            <p:nvPr/>
          </p:nvSpPr>
          <p:spPr>
            <a:xfrm>
              <a:off x="1274206" y="1532252"/>
              <a:ext cx="3469833" cy="863553"/>
            </a:xfrm>
            <a:custGeom>
              <a:avLst/>
              <a:gdLst>
                <a:gd name="connsiteX0" fmla="*/ 0 w 3469833"/>
                <a:gd name="connsiteY0" fmla="*/ 86355 h 863553"/>
                <a:gd name="connsiteX1" fmla="*/ 86355 w 3469833"/>
                <a:gd name="connsiteY1" fmla="*/ 0 h 863553"/>
                <a:gd name="connsiteX2" fmla="*/ 3383478 w 3469833"/>
                <a:gd name="connsiteY2" fmla="*/ 0 h 863553"/>
                <a:gd name="connsiteX3" fmla="*/ 3469833 w 3469833"/>
                <a:gd name="connsiteY3" fmla="*/ 86355 h 863553"/>
                <a:gd name="connsiteX4" fmla="*/ 3469833 w 3469833"/>
                <a:gd name="connsiteY4" fmla="*/ 777198 h 863553"/>
                <a:gd name="connsiteX5" fmla="*/ 3383478 w 3469833"/>
                <a:gd name="connsiteY5" fmla="*/ 863553 h 863553"/>
                <a:gd name="connsiteX6" fmla="*/ 86355 w 3469833"/>
                <a:gd name="connsiteY6" fmla="*/ 863553 h 863553"/>
                <a:gd name="connsiteX7" fmla="*/ 0 w 3469833"/>
                <a:gd name="connsiteY7" fmla="*/ 777198 h 863553"/>
                <a:gd name="connsiteX8" fmla="*/ 0 w 3469833"/>
                <a:gd name="connsiteY8" fmla="*/ 86355 h 86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833" h="863553">
                  <a:moveTo>
                    <a:pt x="0" y="86355"/>
                  </a:moveTo>
                  <a:cubicBezTo>
                    <a:pt x="0" y="38662"/>
                    <a:pt x="38662" y="0"/>
                    <a:pt x="86355" y="0"/>
                  </a:cubicBezTo>
                  <a:lnTo>
                    <a:pt x="3383478" y="0"/>
                  </a:lnTo>
                  <a:cubicBezTo>
                    <a:pt x="3431171" y="0"/>
                    <a:pt x="3469833" y="38662"/>
                    <a:pt x="3469833" y="86355"/>
                  </a:cubicBezTo>
                  <a:lnTo>
                    <a:pt x="3469833" y="777198"/>
                  </a:lnTo>
                  <a:cubicBezTo>
                    <a:pt x="3469833" y="824891"/>
                    <a:pt x="3431171" y="863553"/>
                    <a:pt x="3383478" y="863553"/>
                  </a:cubicBezTo>
                  <a:lnTo>
                    <a:pt x="86355" y="863553"/>
                  </a:lnTo>
                  <a:cubicBezTo>
                    <a:pt x="38662" y="863553"/>
                    <a:pt x="0" y="824891"/>
                    <a:pt x="0" y="777198"/>
                  </a:cubicBezTo>
                  <a:lnTo>
                    <a:pt x="0" y="86355"/>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1973" tIns="131973" rIns="131973" bIns="131973"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微軟正黑體" panose="020B0604030504040204" pitchFamily="34" charset="-120"/>
                  <a:ea typeface="微軟正黑體" panose="020B0604030504040204" pitchFamily="34" charset="-120"/>
                </a:rPr>
                <a:t>不具先天識別性</a:t>
              </a:r>
              <a:endParaRPr lang="zh-TW" altLang="en-US" sz="2800" kern="1200" dirty="0">
                <a:latin typeface="微軟正黑體" panose="020B0604030504040204" pitchFamily="34" charset="-120"/>
                <a:ea typeface="微軟正黑體" panose="020B0604030504040204" pitchFamily="34" charset="-120"/>
              </a:endParaRPr>
            </a:p>
          </p:txBody>
        </p:sp>
        <p:sp>
          <p:nvSpPr>
            <p:cNvPr id="9" name="手繪多邊形 8"/>
            <p:cNvSpPr/>
            <p:nvPr/>
          </p:nvSpPr>
          <p:spPr>
            <a:xfrm>
              <a:off x="5013079" y="1532252"/>
              <a:ext cx="3227585" cy="863553"/>
            </a:xfrm>
            <a:custGeom>
              <a:avLst/>
              <a:gdLst>
                <a:gd name="connsiteX0" fmla="*/ 0 w 3227585"/>
                <a:gd name="connsiteY0" fmla="*/ 86355 h 863553"/>
                <a:gd name="connsiteX1" fmla="*/ 86355 w 3227585"/>
                <a:gd name="connsiteY1" fmla="*/ 0 h 863553"/>
                <a:gd name="connsiteX2" fmla="*/ 3141230 w 3227585"/>
                <a:gd name="connsiteY2" fmla="*/ 0 h 863553"/>
                <a:gd name="connsiteX3" fmla="*/ 3227585 w 3227585"/>
                <a:gd name="connsiteY3" fmla="*/ 86355 h 863553"/>
                <a:gd name="connsiteX4" fmla="*/ 3227585 w 3227585"/>
                <a:gd name="connsiteY4" fmla="*/ 777198 h 863553"/>
                <a:gd name="connsiteX5" fmla="*/ 3141230 w 3227585"/>
                <a:gd name="connsiteY5" fmla="*/ 863553 h 863553"/>
                <a:gd name="connsiteX6" fmla="*/ 86355 w 3227585"/>
                <a:gd name="connsiteY6" fmla="*/ 863553 h 863553"/>
                <a:gd name="connsiteX7" fmla="*/ 0 w 3227585"/>
                <a:gd name="connsiteY7" fmla="*/ 777198 h 863553"/>
                <a:gd name="connsiteX8" fmla="*/ 0 w 3227585"/>
                <a:gd name="connsiteY8" fmla="*/ 86355 h 86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585" h="863553">
                  <a:moveTo>
                    <a:pt x="0" y="86355"/>
                  </a:moveTo>
                  <a:cubicBezTo>
                    <a:pt x="0" y="38662"/>
                    <a:pt x="38662" y="0"/>
                    <a:pt x="86355" y="0"/>
                  </a:cubicBezTo>
                  <a:lnTo>
                    <a:pt x="3141230" y="0"/>
                  </a:lnTo>
                  <a:cubicBezTo>
                    <a:pt x="3188923" y="0"/>
                    <a:pt x="3227585" y="38662"/>
                    <a:pt x="3227585" y="86355"/>
                  </a:cubicBezTo>
                  <a:lnTo>
                    <a:pt x="3227585" y="777198"/>
                  </a:lnTo>
                  <a:cubicBezTo>
                    <a:pt x="3227585" y="824891"/>
                    <a:pt x="3188923" y="863553"/>
                    <a:pt x="3141230" y="863553"/>
                  </a:cubicBezTo>
                  <a:lnTo>
                    <a:pt x="86355" y="863553"/>
                  </a:lnTo>
                  <a:cubicBezTo>
                    <a:pt x="38662" y="863553"/>
                    <a:pt x="0" y="824891"/>
                    <a:pt x="0" y="777198"/>
                  </a:cubicBezTo>
                  <a:lnTo>
                    <a:pt x="0" y="86355"/>
                  </a:lnTo>
                  <a:close/>
                </a:path>
              </a:pathLst>
            </a:custGeom>
          </p:spPr>
          <p:style>
            <a:lnRef idx="2">
              <a:schemeClr val="accent4">
                <a:tint val="40000"/>
                <a:alpha val="90000"/>
                <a:hueOff val="-1315235"/>
                <a:satOff val="7386"/>
                <a:lumOff val="469"/>
                <a:alphaOff val="0"/>
              </a:schemeClr>
            </a:lnRef>
            <a:fillRef idx="1">
              <a:schemeClr val="accent4">
                <a:tint val="40000"/>
                <a:alpha val="90000"/>
                <a:hueOff val="-1315235"/>
                <a:satOff val="7386"/>
                <a:lumOff val="469"/>
                <a:alphaOff val="0"/>
              </a:schemeClr>
            </a:fillRef>
            <a:effectRef idx="0">
              <a:schemeClr val="accent4">
                <a:tint val="40000"/>
                <a:alpha val="90000"/>
                <a:hueOff val="-1315235"/>
                <a:satOff val="7386"/>
                <a:lumOff val="469"/>
                <a:alphaOff val="0"/>
              </a:schemeClr>
            </a:effectRef>
            <a:fontRef idx="minor">
              <a:schemeClr val="dk1">
                <a:hueOff val="0"/>
                <a:satOff val="0"/>
                <a:lumOff val="0"/>
                <a:alphaOff val="0"/>
              </a:schemeClr>
            </a:fontRef>
          </p:style>
          <p:txBody>
            <a:bodyPr spcFirstLastPara="0" vert="horz" wrap="square" lIns="131973" tIns="131973" rIns="131973" bIns="131973" numCol="1" spcCol="1270" anchor="ctr" anchorCtr="0">
              <a:noAutofit/>
            </a:bodyPr>
            <a:lstStyle/>
            <a:p>
              <a:pPr lvl="0" algn="ctr" defTabSz="1244600">
                <a:lnSpc>
                  <a:spcPct val="90000"/>
                </a:lnSpc>
                <a:spcBef>
                  <a:spcPct val="0"/>
                </a:spcBef>
                <a:spcAft>
                  <a:spcPct val="35000"/>
                </a:spcAft>
              </a:pPr>
              <a:r>
                <a:rPr lang="zh-TW" altLang="en-US" sz="2800" b="0" i="0" u="none" kern="1200" dirty="0" smtClean="0">
                  <a:latin typeface="微軟正黑體" panose="020B0604030504040204" pitchFamily="34" charset="-120"/>
                  <a:ea typeface="微軟正黑體" panose="020B0604030504040204" pitchFamily="34" charset="-120"/>
                </a:rPr>
                <a:t>具先天識別性</a:t>
              </a:r>
              <a:endParaRPr lang="zh-TW" altLang="en-US" sz="2800" b="0" i="0" u="none" kern="1200" dirty="0">
                <a:latin typeface="微軟正黑體" panose="020B0604030504040204" pitchFamily="34" charset="-120"/>
                <a:ea typeface="微軟正黑體" panose="020B0604030504040204" pitchFamily="34" charset="-120"/>
              </a:endParaRPr>
            </a:p>
          </p:txBody>
        </p:sp>
        <p:sp>
          <p:nvSpPr>
            <p:cNvPr id="10" name="等腰三角形 9"/>
            <p:cNvSpPr/>
            <p:nvPr/>
          </p:nvSpPr>
          <p:spPr>
            <a:xfrm>
              <a:off x="4184076" y="5738383"/>
              <a:ext cx="948242" cy="948242"/>
            </a:xfrm>
            <a:prstGeom prst="triangle">
              <a:avLst/>
            </a:prstGeom>
          </p:spPr>
          <p:style>
            <a:lnRef idx="2">
              <a:schemeClr val="accent4">
                <a:tint val="40000"/>
                <a:alpha val="90000"/>
                <a:hueOff val="-2630471"/>
                <a:satOff val="14771"/>
                <a:lumOff val="939"/>
                <a:alphaOff val="0"/>
              </a:schemeClr>
            </a:lnRef>
            <a:fillRef idx="1">
              <a:schemeClr val="accent4">
                <a:tint val="40000"/>
                <a:alpha val="90000"/>
                <a:hueOff val="-2630471"/>
                <a:satOff val="14771"/>
                <a:lumOff val="939"/>
                <a:alphaOff val="0"/>
              </a:schemeClr>
            </a:fillRef>
            <a:effectRef idx="0">
              <a:schemeClr val="accent4">
                <a:tint val="40000"/>
                <a:alpha val="90000"/>
                <a:hueOff val="-2630471"/>
                <a:satOff val="14771"/>
                <a:lumOff val="939"/>
                <a:alphaOff val="0"/>
              </a:schemeClr>
            </a:effectRef>
            <a:fontRef idx="minor">
              <a:schemeClr val="dk1">
                <a:hueOff val="0"/>
                <a:satOff val="0"/>
                <a:lumOff val="0"/>
                <a:alphaOff val="0"/>
              </a:schemeClr>
            </a:fontRef>
          </p:style>
        </p:sp>
        <p:sp>
          <p:nvSpPr>
            <p:cNvPr id="11" name="矩形 10"/>
            <p:cNvSpPr/>
            <p:nvPr/>
          </p:nvSpPr>
          <p:spPr>
            <a:xfrm rot="240000">
              <a:off x="1608691" y="5439808"/>
              <a:ext cx="5991931" cy="418996"/>
            </a:xfrm>
            <a:prstGeom prst="rect">
              <a:avLst/>
            </a:prstGeom>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12" name="手繪多邊形 11"/>
            <p:cNvSpPr/>
            <p:nvPr/>
          </p:nvSpPr>
          <p:spPr>
            <a:xfrm rot="240000">
              <a:off x="4810593" y="4630878"/>
              <a:ext cx="2409343" cy="937626"/>
            </a:xfrm>
            <a:custGeom>
              <a:avLst/>
              <a:gdLst>
                <a:gd name="connsiteX0" fmla="*/ 0 w 2409343"/>
                <a:gd name="connsiteY0" fmla="*/ 156274 h 937626"/>
                <a:gd name="connsiteX1" fmla="*/ 156274 w 2409343"/>
                <a:gd name="connsiteY1" fmla="*/ 0 h 937626"/>
                <a:gd name="connsiteX2" fmla="*/ 2253069 w 2409343"/>
                <a:gd name="connsiteY2" fmla="*/ 0 h 937626"/>
                <a:gd name="connsiteX3" fmla="*/ 2409343 w 2409343"/>
                <a:gd name="connsiteY3" fmla="*/ 156274 h 937626"/>
                <a:gd name="connsiteX4" fmla="*/ 2409343 w 2409343"/>
                <a:gd name="connsiteY4" fmla="*/ 781352 h 937626"/>
                <a:gd name="connsiteX5" fmla="*/ 2253069 w 2409343"/>
                <a:gd name="connsiteY5" fmla="*/ 937626 h 937626"/>
                <a:gd name="connsiteX6" fmla="*/ 156274 w 2409343"/>
                <a:gd name="connsiteY6" fmla="*/ 937626 h 937626"/>
                <a:gd name="connsiteX7" fmla="*/ 0 w 2409343"/>
                <a:gd name="connsiteY7" fmla="*/ 781352 h 937626"/>
                <a:gd name="connsiteX8" fmla="*/ 0 w 2409343"/>
                <a:gd name="connsiteY8" fmla="*/ 156274 h 93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343" h="937626">
                  <a:moveTo>
                    <a:pt x="0" y="156274"/>
                  </a:moveTo>
                  <a:cubicBezTo>
                    <a:pt x="0" y="69966"/>
                    <a:pt x="69966" y="0"/>
                    <a:pt x="156274" y="0"/>
                  </a:cubicBezTo>
                  <a:lnTo>
                    <a:pt x="2253069" y="0"/>
                  </a:lnTo>
                  <a:cubicBezTo>
                    <a:pt x="2339377" y="0"/>
                    <a:pt x="2409343" y="69966"/>
                    <a:pt x="2409343" y="156274"/>
                  </a:cubicBezTo>
                  <a:lnTo>
                    <a:pt x="2409343" y="781352"/>
                  </a:lnTo>
                  <a:cubicBezTo>
                    <a:pt x="2409343" y="867660"/>
                    <a:pt x="2339377" y="937626"/>
                    <a:pt x="2253069" y="937626"/>
                  </a:cubicBezTo>
                  <a:lnTo>
                    <a:pt x="156274" y="937626"/>
                  </a:lnTo>
                  <a:cubicBezTo>
                    <a:pt x="69966" y="937626"/>
                    <a:pt x="0" y="867660"/>
                    <a:pt x="0" y="781352"/>
                  </a:cubicBezTo>
                  <a:lnTo>
                    <a:pt x="0" y="15627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1970" tIns="121970" rIns="121971" bIns="121971" numCol="1" spcCol="1270" anchor="ctr" anchorCtr="0">
              <a:noAutofit/>
            </a:bodyPr>
            <a:lstStyle/>
            <a:p>
              <a:pPr lvl="0" algn="ctr" defTabSz="889000">
                <a:lnSpc>
                  <a:spcPts val="2000"/>
                </a:lnSpc>
                <a:spcBef>
                  <a:spcPct val="0"/>
                </a:spcBef>
                <a:spcAft>
                  <a:spcPts val="0"/>
                </a:spcAft>
              </a:pPr>
              <a:r>
                <a:rPr lang="zh-TW" altLang="en-US" sz="2000" b="0" kern="1200" smtClean="0">
                  <a:latin typeface="新細明體" charset="-120"/>
                </a:rPr>
                <a:t>暗示性商標 </a:t>
              </a:r>
              <a:r>
                <a:rPr lang="en-US" altLang="zh-TW" sz="2000" b="1" kern="1200" smtClean="0">
                  <a:latin typeface="新細明體" charset="-120"/>
                </a:rPr>
                <a:t>suggestive marks</a:t>
              </a:r>
              <a:endParaRPr lang="zh-TW" altLang="en-US" sz="2000" b="1" kern="1200" dirty="0" smtClean="0">
                <a:latin typeface="新細明體" charset="-120"/>
              </a:endParaRPr>
            </a:p>
          </p:txBody>
        </p:sp>
        <p:sp>
          <p:nvSpPr>
            <p:cNvPr id="13" name="手繪多邊形 12"/>
            <p:cNvSpPr/>
            <p:nvPr/>
          </p:nvSpPr>
          <p:spPr>
            <a:xfrm rot="240000">
              <a:off x="4866925" y="3691283"/>
              <a:ext cx="2432516" cy="936005"/>
            </a:xfrm>
            <a:custGeom>
              <a:avLst/>
              <a:gdLst>
                <a:gd name="connsiteX0" fmla="*/ 0 w 2432516"/>
                <a:gd name="connsiteY0" fmla="*/ 156004 h 936005"/>
                <a:gd name="connsiteX1" fmla="*/ 156004 w 2432516"/>
                <a:gd name="connsiteY1" fmla="*/ 0 h 936005"/>
                <a:gd name="connsiteX2" fmla="*/ 2276512 w 2432516"/>
                <a:gd name="connsiteY2" fmla="*/ 0 h 936005"/>
                <a:gd name="connsiteX3" fmla="*/ 2432516 w 2432516"/>
                <a:gd name="connsiteY3" fmla="*/ 156004 h 936005"/>
                <a:gd name="connsiteX4" fmla="*/ 2432516 w 2432516"/>
                <a:gd name="connsiteY4" fmla="*/ 780001 h 936005"/>
                <a:gd name="connsiteX5" fmla="*/ 2276512 w 2432516"/>
                <a:gd name="connsiteY5" fmla="*/ 936005 h 936005"/>
                <a:gd name="connsiteX6" fmla="*/ 156004 w 2432516"/>
                <a:gd name="connsiteY6" fmla="*/ 936005 h 936005"/>
                <a:gd name="connsiteX7" fmla="*/ 0 w 2432516"/>
                <a:gd name="connsiteY7" fmla="*/ 780001 h 936005"/>
                <a:gd name="connsiteX8" fmla="*/ 0 w 2432516"/>
                <a:gd name="connsiteY8" fmla="*/ 156004 h 93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2516" h="936005">
                  <a:moveTo>
                    <a:pt x="0" y="156004"/>
                  </a:moveTo>
                  <a:cubicBezTo>
                    <a:pt x="0" y="69845"/>
                    <a:pt x="69845" y="0"/>
                    <a:pt x="156004" y="0"/>
                  </a:cubicBezTo>
                  <a:lnTo>
                    <a:pt x="2276512" y="0"/>
                  </a:lnTo>
                  <a:cubicBezTo>
                    <a:pt x="2362671" y="0"/>
                    <a:pt x="2432516" y="69845"/>
                    <a:pt x="2432516" y="156004"/>
                  </a:cubicBezTo>
                  <a:lnTo>
                    <a:pt x="2432516" y="780001"/>
                  </a:lnTo>
                  <a:cubicBezTo>
                    <a:pt x="2432516" y="866160"/>
                    <a:pt x="2362671" y="936005"/>
                    <a:pt x="2276512" y="936005"/>
                  </a:cubicBezTo>
                  <a:lnTo>
                    <a:pt x="156004" y="936005"/>
                  </a:lnTo>
                  <a:cubicBezTo>
                    <a:pt x="69845" y="936005"/>
                    <a:pt x="0" y="866160"/>
                    <a:pt x="0" y="780001"/>
                  </a:cubicBezTo>
                  <a:lnTo>
                    <a:pt x="0" y="156004"/>
                  </a:lnTo>
                  <a:close/>
                </a:path>
              </a:pathLst>
            </a:custGeom>
          </p:spPr>
          <p:style>
            <a:lnRef idx="2">
              <a:schemeClr val="lt1">
                <a:hueOff val="0"/>
                <a:satOff val="0"/>
                <a:lumOff val="0"/>
                <a:alphaOff val="0"/>
              </a:schemeClr>
            </a:lnRef>
            <a:fillRef idx="1">
              <a:schemeClr val="accent4">
                <a:hueOff val="-1116192"/>
                <a:satOff val="6725"/>
                <a:lumOff val="539"/>
                <a:alphaOff val="0"/>
              </a:schemeClr>
            </a:fillRef>
            <a:effectRef idx="0">
              <a:schemeClr val="accent4">
                <a:hueOff val="-1116192"/>
                <a:satOff val="6725"/>
                <a:lumOff val="539"/>
                <a:alphaOff val="0"/>
              </a:schemeClr>
            </a:effectRef>
            <a:fontRef idx="minor">
              <a:schemeClr val="lt1"/>
            </a:fontRef>
          </p:style>
          <p:txBody>
            <a:bodyPr spcFirstLastPara="0" vert="horz" wrap="square" lIns="121892" tIns="121891" rIns="121891" bIns="121892" numCol="1" spcCol="1270" anchor="ctr" anchorCtr="0">
              <a:noAutofit/>
            </a:bodyPr>
            <a:lstStyle/>
            <a:p>
              <a:pPr lvl="0" algn="ctr" defTabSz="889000">
                <a:lnSpc>
                  <a:spcPts val="2000"/>
                </a:lnSpc>
                <a:spcBef>
                  <a:spcPct val="0"/>
                </a:spcBef>
                <a:spcAft>
                  <a:spcPts val="0"/>
                </a:spcAft>
              </a:pPr>
              <a:r>
                <a:rPr lang="zh-TW" altLang="en-US" sz="2000" b="0" kern="1200" smtClean="0">
                  <a:latin typeface="新細明體" charset="-120"/>
                </a:rPr>
                <a:t>任意性商標</a:t>
              </a:r>
              <a:endParaRPr lang="en-US" altLang="zh-TW" sz="2000" b="0" kern="1200" smtClean="0">
                <a:latin typeface="新細明體" charset="-120"/>
              </a:endParaRPr>
            </a:p>
            <a:p>
              <a:pPr lvl="0" algn="ctr" defTabSz="889000">
                <a:lnSpc>
                  <a:spcPts val="2000"/>
                </a:lnSpc>
                <a:spcBef>
                  <a:spcPct val="0"/>
                </a:spcBef>
                <a:spcAft>
                  <a:spcPts val="0"/>
                </a:spcAft>
              </a:pPr>
              <a:r>
                <a:rPr lang="en-US" altLang="zh-TW" sz="2000" kern="1200" smtClean="0">
                  <a:latin typeface="新細明體" charset="-120"/>
                </a:rPr>
                <a:t>arbitrary marks</a:t>
              </a:r>
              <a:endParaRPr lang="zh-TW" altLang="en-US" sz="2000" kern="1200" dirty="0"/>
            </a:p>
          </p:txBody>
        </p:sp>
        <p:sp>
          <p:nvSpPr>
            <p:cNvPr id="14" name="手繪多邊形 13"/>
            <p:cNvSpPr/>
            <p:nvPr/>
          </p:nvSpPr>
          <p:spPr>
            <a:xfrm rot="240000">
              <a:off x="4918759" y="2772900"/>
              <a:ext cx="2464685" cy="933756"/>
            </a:xfrm>
            <a:custGeom>
              <a:avLst/>
              <a:gdLst>
                <a:gd name="connsiteX0" fmla="*/ 0 w 2464685"/>
                <a:gd name="connsiteY0" fmla="*/ 155629 h 933756"/>
                <a:gd name="connsiteX1" fmla="*/ 155629 w 2464685"/>
                <a:gd name="connsiteY1" fmla="*/ 0 h 933756"/>
                <a:gd name="connsiteX2" fmla="*/ 2309056 w 2464685"/>
                <a:gd name="connsiteY2" fmla="*/ 0 h 933756"/>
                <a:gd name="connsiteX3" fmla="*/ 2464685 w 2464685"/>
                <a:gd name="connsiteY3" fmla="*/ 155629 h 933756"/>
                <a:gd name="connsiteX4" fmla="*/ 2464685 w 2464685"/>
                <a:gd name="connsiteY4" fmla="*/ 778127 h 933756"/>
                <a:gd name="connsiteX5" fmla="*/ 2309056 w 2464685"/>
                <a:gd name="connsiteY5" fmla="*/ 933756 h 933756"/>
                <a:gd name="connsiteX6" fmla="*/ 155629 w 2464685"/>
                <a:gd name="connsiteY6" fmla="*/ 933756 h 933756"/>
                <a:gd name="connsiteX7" fmla="*/ 0 w 2464685"/>
                <a:gd name="connsiteY7" fmla="*/ 778127 h 933756"/>
                <a:gd name="connsiteX8" fmla="*/ 0 w 2464685"/>
                <a:gd name="connsiteY8" fmla="*/ 155629 h 93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4685" h="933756">
                  <a:moveTo>
                    <a:pt x="0" y="155629"/>
                  </a:moveTo>
                  <a:cubicBezTo>
                    <a:pt x="0" y="69677"/>
                    <a:pt x="69677" y="0"/>
                    <a:pt x="155629" y="0"/>
                  </a:cubicBezTo>
                  <a:lnTo>
                    <a:pt x="2309056" y="0"/>
                  </a:lnTo>
                  <a:cubicBezTo>
                    <a:pt x="2395008" y="0"/>
                    <a:pt x="2464685" y="69677"/>
                    <a:pt x="2464685" y="155629"/>
                  </a:cubicBezTo>
                  <a:lnTo>
                    <a:pt x="2464685" y="778127"/>
                  </a:lnTo>
                  <a:cubicBezTo>
                    <a:pt x="2464685" y="864079"/>
                    <a:pt x="2395008" y="933756"/>
                    <a:pt x="2309056" y="933756"/>
                  </a:cubicBezTo>
                  <a:lnTo>
                    <a:pt x="155629" y="933756"/>
                  </a:lnTo>
                  <a:cubicBezTo>
                    <a:pt x="69677" y="933756"/>
                    <a:pt x="0" y="864079"/>
                    <a:pt x="0" y="778127"/>
                  </a:cubicBezTo>
                  <a:lnTo>
                    <a:pt x="0" y="155629"/>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21781" tIns="121781" rIns="121782" bIns="121782" numCol="1" spcCol="1270" anchor="ctr" anchorCtr="0">
              <a:noAutofit/>
            </a:bodyPr>
            <a:lstStyle/>
            <a:p>
              <a:pPr lvl="0" algn="ctr" defTabSz="889000">
                <a:lnSpc>
                  <a:spcPts val="2000"/>
                </a:lnSpc>
                <a:spcBef>
                  <a:spcPct val="0"/>
                </a:spcBef>
                <a:spcAft>
                  <a:spcPts val="0"/>
                </a:spcAft>
              </a:pPr>
              <a:r>
                <a:rPr lang="zh-TW" altLang="en-US" sz="2000" b="0" kern="1200" smtClean="0">
                  <a:latin typeface="新細明體" charset="-120"/>
                </a:rPr>
                <a:t>獨創性商標</a:t>
              </a:r>
              <a:endParaRPr lang="en-US" altLang="zh-TW" sz="2000" b="0" kern="1200" smtClean="0">
                <a:latin typeface="新細明體" charset="-120"/>
              </a:endParaRPr>
            </a:p>
            <a:p>
              <a:pPr lvl="0" algn="ctr" defTabSz="889000">
                <a:lnSpc>
                  <a:spcPts val="2000"/>
                </a:lnSpc>
                <a:spcBef>
                  <a:spcPct val="0"/>
                </a:spcBef>
                <a:spcAft>
                  <a:spcPts val="0"/>
                </a:spcAft>
              </a:pPr>
              <a:r>
                <a:rPr lang="zh-TW" altLang="en-US" sz="2000" b="1" kern="1200" smtClean="0">
                  <a:latin typeface="新細明體" charset="-120"/>
                </a:rPr>
                <a:t> </a:t>
              </a:r>
              <a:r>
                <a:rPr lang="en-US" altLang="zh-TW" sz="2000" kern="1200" smtClean="0">
                  <a:latin typeface="新細明體" charset="-120"/>
                </a:rPr>
                <a:t>fanciful marks</a:t>
              </a:r>
              <a:endParaRPr lang="zh-TW" altLang="en-US" sz="2000" kern="1200" dirty="0"/>
            </a:p>
          </p:txBody>
        </p:sp>
        <p:sp>
          <p:nvSpPr>
            <p:cNvPr id="15" name="手繪多邊形 14"/>
            <p:cNvSpPr/>
            <p:nvPr/>
          </p:nvSpPr>
          <p:spPr>
            <a:xfrm rot="240000">
              <a:off x="2007160" y="4434365"/>
              <a:ext cx="2381613" cy="939565"/>
            </a:xfrm>
            <a:custGeom>
              <a:avLst/>
              <a:gdLst>
                <a:gd name="connsiteX0" fmla="*/ 0 w 2381613"/>
                <a:gd name="connsiteY0" fmla="*/ 156597 h 939565"/>
                <a:gd name="connsiteX1" fmla="*/ 156597 w 2381613"/>
                <a:gd name="connsiteY1" fmla="*/ 0 h 939565"/>
                <a:gd name="connsiteX2" fmla="*/ 2225016 w 2381613"/>
                <a:gd name="connsiteY2" fmla="*/ 0 h 939565"/>
                <a:gd name="connsiteX3" fmla="*/ 2381613 w 2381613"/>
                <a:gd name="connsiteY3" fmla="*/ 156597 h 939565"/>
                <a:gd name="connsiteX4" fmla="*/ 2381613 w 2381613"/>
                <a:gd name="connsiteY4" fmla="*/ 782968 h 939565"/>
                <a:gd name="connsiteX5" fmla="*/ 2225016 w 2381613"/>
                <a:gd name="connsiteY5" fmla="*/ 939565 h 939565"/>
                <a:gd name="connsiteX6" fmla="*/ 156597 w 2381613"/>
                <a:gd name="connsiteY6" fmla="*/ 939565 h 939565"/>
                <a:gd name="connsiteX7" fmla="*/ 0 w 2381613"/>
                <a:gd name="connsiteY7" fmla="*/ 782968 h 939565"/>
                <a:gd name="connsiteX8" fmla="*/ 0 w 2381613"/>
                <a:gd name="connsiteY8" fmla="*/ 156597 h 93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613" h="939565">
                  <a:moveTo>
                    <a:pt x="0" y="156597"/>
                  </a:moveTo>
                  <a:cubicBezTo>
                    <a:pt x="0" y="70111"/>
                    <a:pt x="70111" y="0"/>
                    <a:pt x="156597" y="0"/>
                  </a:cubicBezTo>
                  <a:lnTo>
                    <a:pt x="2225016" y="0"/>
                  </a:lnTo>
                  <a:cubicBezTo>
                    <a:pt x="2311502" y="0"/>
                    <a:pt x="2381613" y="70111"/>
                    <a:pt x="2381613" y="156597"/>
                  </a:cubicBezTo>
                  <a:lnTo>
                    <a:pt x="2381613" y="782968"/>
                  </a:lnTo>
                  <a:cubicBezTo>
                    <a:pt x="2381613" y="869454"/>
                    <a:pt x="2311502" y="939565"/>
                    <a:pt x="2225016" y="939565"/>
                  </a:cubicBezTo>
                  <a:lnTo>
                    <a:pt x="156597" y="939565"/>
                  </a:lnTo>
                  <a:cubicBezTo>
                    <a:pt x="70111" y="939565"/>
                    <a:pt x="0" y="869454"/>
                    <a:pt x="0" y="782968"/>
                  </a:cubicBezTo>
                  <a:lnTo>
                    <a:pt x="0" y="156597"/>
                  </a:lnTo>
                  <a:close/>
                </a:path>
              </a:pathLst>
            </a:custGeom>
          </p:spPr>
          <p:style>
            <a:lnRef idx="2">
              <a:schemeClr val="lt1">
                <a:hueOff val="0"/>
                <a:satOff val="0"/>
                <a:lumOff val="0"/>
                <a:alphaOff val="0"/>
              </a:schemeClr>
            </a:lnRef>
            <a:fillRef idx="1">
              <a:schemeClr val="accent4">
                <a:hueOff val="-3348577"/>
                <a:satOff val="20174"/>
                <a:lumOff val="1617"/>
                <a:alphaOff val="0"/>
              </a:schemeClr>
            </a:fillRef>
            <a:effectRef idx="0">
              <a:schemeClr val="accent4">
                <a:hueOff val="-3348577"/>
                <a:satOff val="20174"/>
                <a:lumOff val="1617"/>
                <a:alphaOff val="0"/>
              </a:schemeClr>
            </a:effectRef>
            <a:fontRef idx="minor">
              <a:schemeClr val="lt1"/>
            </a:fontRef>
          </p:style>
          <p:txBody>
            <a:bodyPr spcFirstLastPara="0" vert="horz" wrap="square" lIns="122066" tIns="122065" rIns="122065" bIns="122066" numCol="1" spcCol="1270" anchor="ctr" anchorCtr="0">
              <a:noAutofit/>
            </a:bodyPr>
            <a:lstStyle/>
            <a:p>
              <a:pPr lvl="0" algn="ctr" defTabSz="889000">
                <a:lnSpc>
                  <a:spcPts val="2000"/>
                </a:lnSpc>
                <a:spcBef>
                  <a:spcPct val="0"/>
                </a:spcBef>
                <a:spcAft>
                  <a:spcPts val="0"/>
                </a:spcAft>
              </a:pPr>
              <a:r>
                <a:rPr lang="zh-TW" altLang="en-US" sz="2000" b="0" kern="1200" smtClean="0">
                  <a:latin typeface="新細明體" charset="-120"/>
                </a:rPr>
                <a:t>通用名稱</a:t>
              </a:r>
              <a:endParaRPr lang="en-US" altLang="zh-TW" sz="2000" b="0" kern="1200" smtClean="0">
                <a:latin typeface="新細明體" charset="-120"/>
              </a:endParaRPr>
            </a:p>
            <a:p>
              <a:pPr lvl="0" algn="ctr" defTabSz="889000">
                <a:lnSpc>
                  <a:spcPts val="2000"/>
                </a:lnSpc>
                <a:spcBef>
                  <a:spcPct val="0"/>
                </a:spcBef>
                <a:spcAft>
                  <a:spcPts val="0"/>
                </a:spcAft>
              </a:pPr>
              <a:r>
                <a:rPr lang="en-US" altLang="zh-TW" sz="2000" b="0" kern="1200" smtClean="0">
                  <a:latin typeface="新細明體" charset="-120"/>
                </a:rPr>
                <a:t>generic names</a:t>
              </a:r>
              <a:endParaRPr lang="zh-TW" altLang="en-US" sz="2000" b="0" kern="1200" dirty="0" smtClean="0">
                <a:latin typeface="新細明體" charset="-120"/>
              </a:endParaRPr>
            </a:p>
          </p:txBody>
        </p:sp>
        <p:sp>
          <p:nvSpPr>
            <p:cNvPr id="16" name="手繪多邊形 15"/>
            <p:cNvSpPr/>
            <p:nvPr/>
          </p:nvSpPr>
          <p:spPr>
            <a:xfrm rot="240000">
              <a:off x="2080199" y="3507020"/>
              <a:ext cx="2399942" cy="977841"/>
            </a:xfrm>
            <a:custGeom>
              <a:avLst/>
              <a:gdLst>
                <a:gd name="connsiteX0" fmla="*/ 0 w 2399942"/>
                <a:gd name="connsiteY0" fmla="*/ 162977 h 977841"/>
                <a:gd name="connsiteX1" fmla="*/ 162977 w 2399942"/>
                <a:gd name="connsiteY1" fmla="*/ 0 h 977841"/>
                <a:gd name="connsiteX2" fmla="*/ 2236965 w 2399942"/>
                <a:gd name="connsiteY2" fmla="*/ 0 h 977841"/>
                <a:gd name="connsiteX3" fmla="*/ 2399942 w 2399942"/>
                <a:gd name="connsiteY3" fmla="*/ 162977 h 977841"/>
                <a:gd name="connsiteX4" fmla="*/ 2399942 w 2399942"/>
                <a:gd name="connsiteY4" fmla="*/ 814864 h 977841"/>
                <a:gd name="connsiteX5" fmla="*/ 2236965 w 2399942"/>
                <a:gd name="connsiteY5" fmla="*/ 977841 h 977841"/>
                <a:gd name="connsiteX6" fmla="*/ 162977 w 2399942"/>
                <a:gd name="connsiteY6" fmla="*/ 977841 h 977841"/>
                <a:gd name="connsiteX7" fmla="*/ 0 w 2399942"/>
                <a:gd name="connsiteY7" fmla="*/ 814864 h 977841"/>
                <a:gd name="connsiteX8" fmla="*/ 0 w 2399942"/>
                <a:gd name="connsiteY8" fmla="*/ 162977 h 97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9942" h="977841">
                  <a:moveTo>
                    <a:pt x="0" y="162977"/>
                  </a:moveTo>
                  <a:cubicBezTo>
                    <a:pt x="0" y="72967"/>
                    <a:pt x="72967" y="0"/>
                    <a:pt x="162977" y="0"/>
                  </a:cubicBezTo>
                  <a:lnTo>
                    <a:pt x="2236965" y="0"/>
                  </a:lnTo>
                  <a:cubicBezTo>
                    <a:pt x="2326975" y="0"/>
                    <a:pt x="2399942" y="72967"/>
                    <a:pt x="2399942" y="162977"/>
                  </a:cubicBezTo>
                  <a:lnTo>
                    <a:pt x="2399942" y="814864"/>
                  </a:lnTo>
                  <a:cubicBezTo>
                    <a:pt x="2399942" y="904874"/>
                    <a:pt x="2326975" y="977841"/>
                    <a:pt x="2236965" y="977841"/>
                  </a:cubicBezTo>
                  <a:lnTo>
                    <a:pt x="162977" y="977841"/>
                  </a:lnTo>
                  <a:cubicBezTo>
                    <a:pt x="72967" y="977841"/>
                    <a:pt x="0" y="904874"/>
                    <a:pt x="0" y="814864"/>
                  </a:cubicBezTo>
                  <a:lnTo>
                    <a:pt x="0" y="162977"/>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23934" tIns="123933" rIns="123933" bIns="123934" numCol="1" spcCol="1270" anchor="ctr" anchorCtr="0">
              <a:noAutofit/>
            </a:bodyPr>
            <a:lstStyle/>
            <a:p>
              <a:pPr lvl="0" algn="ctr" defTabSz="889000">
                <a:lnSpc>
                  <a:spcPts val="2000"/>
                </a:lnSpc>
                <a:spcBef>
                  <a:spcPct val="0"/>
                </a:spcBef>
                <a:spcAft>
                  <a:spcPts val="0"/>
                </a:spcAft>
              </a:pPr>
              <a:r>
                <a:rPr lang="zh-TW" altLang="en-US" sz="2000" b="0" kern="1200" smtClean="0">
                  <a:latin typeface="新細明體" charset="-120"/>
                </a:rPr>
                <a:t>描述性商標</a:t>
              </a:r>
              <a:endParaRPr lang="en-US" altLang="zh-TW" sz="2000" b="0" kern="1200" smtClean="0">
                <a:latin typeface="新細明體" charset="-120"/>
              </a:endParaRPr>
            </a:p>
            <a:p>
              <a:pPr lvl="0" algn="ctr" defTabSz="889000">
                <a:lnSpc>
                  <a:spcPts val="2000"/>
                </a:lnSpc>
                <a:spcBef>
                  <a:spcPct val="0"/>
                </a:spcBef>
                <a:spcAft>
                  <a:spcPts val="0"/>
                </a:spcAft>
              </a:pPr>
              <a:r>
                <a:rPr lang="en-US" altLang="zh-TW" sz="2000" b="0" kern="1200" smtClean="0">
                  <a:latin typeface="新細明體" charset="-120"/>
                </a:rPr>
                <a:t>descriptive marks</a:t>
              </a:r>
              <a:endParaRPr lang="zh-TW" altLang="en-US" sz="2000" b="0" kern="1200" dirty="0" smtClean="0">
                <a:latin typeface="新細明體" charset="-120"/>
              </a:endParaRPr>
            </a:p>
          </p:txBody>
        </p:sp>
      </p:grpSp>
    </p:spTree>
    <p:extLst>
      <p:ext uri="{BB962C8B-B14F-4D97-AF65-F5344CB8AC3E}">
        <p14:creationId xmlns:p14="http://schemas.microsoft.com/office/powerpoint/2010/main" val="311092202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標題 1"/>
          <p:cNvSpPr>
            <a:spLocks noGrp="1"/>
          </p:cNvSpPr>
          <p:nvPr>
            <p:ph type="title"/>
          </p:nvPr>
        </p:nvSpPr>
        <p:spPr>
          <a:xfrm>
            <a:off x="465862" y="83231"/>
            <a:ext cx="8153400" cy="990600"/>
          </a:xfrm>
        </p:spPr>
        <p:txBody>
          <a:bodyPr anchor="ctr"/>
          <a:lstStyle/>
          <a:p>
            <a:pPr eaLnBrk="1" hangingPunct="1">
              <a:defRPr/>
            </a:pPr>
            <a:r>
              <a:rPr lang="zh-TW" altLang="en-US" sz="3600" dirty="0" smtClean="0">
                <a:solidFill>
                  <a:schemeClr val="accent1"/>
                </a:solidFill>
                <a:latin typeface="微軟正黑體" panose="020B0604030504040204" pitchFamily="34" charset="-120"/>
                <a:ea typeface="微軟正黑體" panose="020B0604030504040204" pitchFamily="34" charset="-120"/>
              </a:rPr>
              <a:t>透過使用取得識別性</a:t>
            </a:r>
          </a:p>
        </p:txBody>
      </p:sp>
      <p:sp>
        <p:nvSpPr>
          <p:cNvPr id="29699" name="投影片編號版面配置區 3"/>
          <p:cNvSpPr>
            <a:spLocks noGrp="1"/>
          </p:cNvSpPr>
          <p:nvPr>
            <p:ph type="sldNum" sz="quarter" idx="4294967295"/>
          </p:nvPr>
        </p:nvSpPr>
        <p:spPr bwMode="auto">
          <a:xfrm>
            <a:off x="6553200" y="6248400"/>
            <a:ext cx="2133600" cy="457200"/>
          </a:xfrm>
          <a:prstGeom prst="rect">
            <a:avLst/>
          </a:prstGeom>
          <a:ln>
            <a:miter lim="800000"/>
            <a:headEnd/>
            <a:tailEnd/>
          </a:ln>
        </p:spPr>
        <p:txBody>
          <a:bodyPr wrap="square" numCol="1" compatLnSpc="1">
            <a:prstTxWarp prst="textNoShape">
              <a:avLst/>
            </a:prstTxWarp>
          </a:bodyPr>
          <a:lstStyle/>
          <a:p>
            <a:pPr fontAlgn="base">
              <a:spcBef>
                <a:spcPct val="0"/>
              </a:spcBef>
              <a:spcAft>
                <a:spcPct val="0"/>
              </a:spcAft>
              <a:defRPr/>
            </a:pPr>
            <a:fld id="{0297C948-693F-4FD5-9313-F704869608E8}" type="slidenum">
              <a:rPr lang="zh-TW" altLang="en-US">
                <a:solidFill>
                  <a:prstClr val="black">
                    <a:tint val="75000"/>
                  </a:prstClr>
                </a:solidFill>
              </a:rPr>
              <a:pPr fontAlgn="base">
                <a:spcBef>
                  <a:spcPct val="0"/>
                </a:spcBef>
                <a:spcAft>
                  <a:spcPct val="0"/>
                </a:spcAft>
                <a:defRPr/>
              </a:pPr>
              <a:t>7</a:t>
            </a:fld>
            <a:endParaRPr lang="en-US" altLang="zh-TW">
              <a:solidFill>
                <a:prstClr val="black">
                  <a:tint val="75000"/>
                </a:prstClr>
              </a:solidFill>
            </a:endParaRPr>
          </a:p>
        </p:txBody>
      </p:sp>
      <p:sp>
        <p:nvSpPr>
          <p:cNvPr id="4" name="Rectangle 3"/>
          <p:cNvSpPr>
            <a:spLocks noChangeArrowheads="1"/>
          </p:cNvSpPr>
          <p:nvPr/>
        </p:nvSpPr>
        <p:spPr bwMode="auto">
          <a:xfrm>
            <a:off x="571500" y="1551801"/>
            <a:ext cx="7715250" cy="4763355"/>
          </a:xfrm>
          <a:prstGeom prst="rect">
            <a:avLst/>
          </a:prstGeom>
          <a:noFill/>
          <a:ln w="12700" cap="sq">
            <a:noFill/>
            <a:miter lim="800000"/>
            <a:headEnd/>
            <a:tailEnd/>
          </a:ln>
          <a:effectLst/>
        </p:spPr>
        <p:txBody>
          <a:bodyPr>
            <a:spAutoFit/>
          </a:bodyPr>
          <a:lstStyle/>
          <a:p>
            <a:pPr marL="319088" indent="-319088">
              <a:spcBef>
                <a:spcPts val="700"/>
              </a:spcBef>
              <a:buClr>
                <a:srgbClr val="C00000"/>
              </a:buClr>
              <a:buSzPct val="100000"/>
              <a:buFont typeface="Wingdings" pitchFamily="2" charset="2"/>
              <a:buChar char="Ü"/>
              <a:defRPr/>
            </a:pPr>
            <a:r>
              <a:rPr kumimoji="0" lang="zh-TW" altLang="en-US" sz="2800" dirty="0">
                <a:solidFill>
                  <a:prstClr val="black">
                    <a:lumMod val="95000"/>
                    <a:lumOff val="5000"/>
                  </a:prstClr>
                </a:solidFill>
                <a:latin typeface="微軟正黑體"/>
                <a:ea typeface="微軟正黑體"/>
              </a:rPr>
              <a:t>不具先天識別力，如經申請人使用且在交易上已成為申請人商品或服務之識別標識者，可核准註冊。</a:t>
            </a:r>
            <a:r>
              <a:rPr kumimoji="0" lang="zh-TW" altLang="en-US" sz="2800" dirty="0">
                <a:solidFill>
                  <a:srgbClr val="0070C0"/>
                </a:solidFill>
                <a:latin typeface="微軟正黑體"/>
                <a:ea typeface="微軟正黑體"/>
              </a:rPr>
              <a:t>通用名稱除外</a:t>
            </a:r>
            <a:endParaRPr kumimoji="0" lang="en-US" altLang="zh-TW" sz="2600" dirty="0">
              <a:solidFill>
                <a:srgbClr val="0070C0"/>
              </a:solidFill>
              <a:latin typeface="微軟正黑體"/>
              <a:ea typeface="微軟正黑體"/>
            </a:endParaRPr>
          </a:p>
          <a:p>
            <a:pPr marL="639763" lvl="1" indent="-273050">
              <a:lnSpc>
                <a:spcPts val="2800"/>
              </a:lnSpc>
              <a:spcBef>
                <a:spcPts val="550"/>
              </a:spcBef>
              <a:buClr>
                <a:srgbClr val="C00000"/>
              </a:buClr>
              <a:buSzPct val="70000"/>
              <a:buFont typeface="Wingdings" pitchFamily="2" charset="2"/>
              <a:buChar char="Ü"/>
              <a:defRPr/>
            </a:pPr>
            <a:r>
              <a:rPr kumimoji="0" lang="zh-TW" altLang="en-US" sz="2600" dirty="0">
                <a:solidFill>
                  <a:srgbClr val="C00000"/>
                </a:solidFill>
                <a:latin typeface="微軟正黑體"/>
                <a:ea typeface="微軟正黑體"/>
              </a:rPr>
              <a:t>說明性文字</a:t>
            </a:r>
            <a:endParaRPr kumimoji="0" lang="en-US" altLang="zh-TW" sz="2600" dirty="0">
              <a:solidFill>
                <a:srgbClr val="C00000"/>
              </a:solidFill>
              <a:latin typeface="微軟正黑體"/>
              <a:ea typeface="微軟正黑體"/>
            </a:endParaRPr>
          </a:p>
          <a:p>
            <a:pPr lvl="2">
              <a:lnSpc>
                <a:spcPts val="2800"/>
              </a:lnSpc>
              <a:spcBef>
                <a:spcPct val="10000"/>
              </a:spcBef>
              <a:buClr>
                <a:srgbClr val="525B7E"/>
              </a:buClr>
              <a:buSzPct val="80000"/>
              <a:buFont typeface="Wingdings" pitchFamily="2" charset="2"/>
              <a:buChar char="ü"/>
              <a:defRPr/>
            </a:pPr>
            <a:r>
              <a:rPr kumimoji="0" lang="zh-TW" altLang="en-US" sz="2400" dirty="0">
                <a:solidFill>
                  <a:prstClr val="black">
                    <a:lumMod val="95000"/>
                    <a:lumOff val="5000"/>
                  </a:prstClr>
                </a:solidFill>
                <a:latin typeface="微軟正黑體"/>
                <a:ea typeface="微軟正黑體"/>
              </a:rPr>
              <a:t>多喝水 </a:t>
            </a:r>
            <a:r>
              <a:rPr kumimoji="0" lang="en-US" altLang="zh-TW" sz="2400" dirty="0">
                <a:solidFill>
                  <a:prstClr val="black">
                    <a:lumMod val="95000"/>
                    <a:lumOff val="5000"/>
                  </a:prstClr>
                </a:solidFill>
                <a:latin typeface="微軟正黑體"/>
                <a:ea typeface="微軟正黑體"/>
              </a:rPr>
              <a:t>-- </a:t>
            </a:r>
            <a:r>
              <a:rPr kumimoji="0" lang="zh-TW" altLang="en-US" sz="2400" dirty="0">
                <a:solidFill>
                  <a:prstClr val="black">
                    <a:lumMod val="95000"/>
                    <a:lumOff val="5000"/>
                  </a:prstClr>
                </a:solidFill>
                <a:latin typeface="微軟正黑體"/>
                <a:ea typeface="微軟正黑體"/>
              </a:rPr>
              <a:t>礦泉水</a:t>
            </a:r>
            <a:endParaRPr kumimoji="0" lang="en-US" altLang="zh-TW" sz="2400" dirty="0">
              <a:solidFill>
                <a:prstClr val="black">
                  <a:lumMod val="95000"/>
                  <a:lumOff val="5000"/>
                </a:prstClr>
              </a:solidFill>
              <a:latin typeface="微軟正黑體"/>
              <a:ea typeface="微軟正黑體"/>
            </a:endParaRPr>
          </a:p>
          <a:p>
            <a:pPr lvl="2">
              <a:lnSpc>
                <a:spcPts val="2800"/>
              </a:lnSpc>
              <a:spcBef>
                <a:spcPct val="10000"/>
              </a:spcBef>
              <a:buClr>
                <a:srgbClr val="525B7E"/>
              </a:buClr>
              <a:buSzPct val="80000"/>
              <a:buFont typeface="Wingdings" pitchFamily="2" charset="2"/>
              <a:buChar char="ü"/>
              <a:defRPr/>
            </a:pPr>
            <a:r>
              <a:rPr kumimoji="0" lang="zh-TW" altLang="en-US" sz="2400" dirty="0">
                <a:solidFill>
                  <a:prstClr val="black">
                    <a:lumMod val="95000"/>
                    <a:lumOff val="5000"/>
                  </a:prstClr>
                </a:solidFill>
                <a:latin typeface="微軟正黑體"/>
                <a:ea typeface="微軟正黑體"/>
              </a:rPr>
              <a:t>大家說英語 </a:t>
            </a:r>
            <a:r>
              <a:rPr kumimoji="0" lang="en-US" altLang="zh-TW" sz="2400" dirty="0">
                <a:solidFill>
                  <a:prstClr val="black">
                    <a:lumMod val="95000"/>
                    <a:lumOff val="5000"/>
                  </a:prstClr>
                </a:solidFill>
                <a:latin typeface="微軟正黑體"/>
                <a:ea typeface="微軟正黑體"/>
              </a:rPr>
              <a:t>-- </a:t>
            </a:r>
            <a:r>
              <a:rPr kumimoji="0" lang="zh-TW" altLang="en-US" sz="2400" dirty="0">
                <a:solidFill>
                  <a:prstClr val="black">
                    <a:lumMod val="95000"/>
                    <a:lumOff val="5000"/>
                  </a:prstClr>
                </a:solidFill>
                <a:latin typeface="微軟正黑體"/>
                <a:ea typeface="微軟正黑體"/>
              </a:rPr>
              <a:t>書籍、雜誌、期刊</a:t>
            </a:r>
          </a:p>
          <a:p>
            <a:pPr marL="639763" lvl="1" indent="-273050">
              <a:lnSpc>
                <a:spcPts val="2800"/>
              </a:lnSpc>
              <a:spcBef>
                <a:spcPts val="550"/>
              </a:spcBef>
              <a:buClr>
                <a:srgbClr val="C00000"/>
              </a:buClr>
              <a:buSzPct val="70000"/>
              <a:buFont typeface="Wingdings" pitchFamily="2" charset="2"/>
              <a:buChar char="Ü"/>
              <a:defRPr/>
            </a:pPr>
            <a:r>
              <a:rPr kumimoji="0" lang="zh-TW" altLang="en-US" sz="2600" dirty="0">
                <a:solidFill>
                  <a:srgbClr val="C00000"/>
                </a:solidFill>
                <a:latin typeface="微軟正黑體"/>
                <a:ea typeface="微軟正黑體"/>
              </a:rPr>
              <a:t>標語</a:t>
            </a:r>
            <a:endParaRPr kumimoji="0" lang="en-US" altLang="zh-TW" sz="2600" dirty="0">
              <a:solidFill>
                <a:srgbClr val="C00000"/>
              </a:solidFill>
              <a:latin typeface="微軟正黑體"/>
              <a:ea typeface="微軟正黑體"/>
            </a:endParaRPr>
          </a:p>
          <a:p>
            <a:pPr lvl="2">
              <a:lnSpc>
                <a:spcPts val="2800"/>
              </a:lnSpc>
              <a:spcBef>
                <a:spcPts val="550"/>
              </a:spcBef>
              <a:buClr>
                <a:srgbClr val="525B7E"/>
              </a:buClr>
              <a:buSzPct val="70000"/>
              <a:buFont typeface="Wingdings" pitchFamily="2" charset="2"/>
              <a:buChar char="ü"/>
              <a:defRPr/>
            </a:pPr>
            <a:r>
              <a:rPr kumimoji="0" lang="zh-TW" altLang="en-US" sz="2400" dirty="0">
                <a:solidFill>
                  <a:prstClr val="black">
                    <a:lumMod val="95000"/>
                    <a:lumOff val="5000"/>
                  </a:prstClr>
                </a:solidFill>
                <a:latin typeface="微軟正黑體"/>
                <a:ea typeface="微軟正黑體"/>
              </a:rPr>
              <a:t>鑽石恒久遠一顆永留傳 </a:t>
            </a:r>
            <a:r>
              <a:rPr kumimoji="0" lang="en-US" altLang="zh-TW" sz="2400" dirty="0">
                <a:solidFill>
                  <a:prstClr val="black">
                    <a:lumMod val="95000"/>
                    <a:lumOff val="5000"/>
                  </a:prstClr>
                </a:solidFill>
                <a:latin typeface="微軟正黑體"/>
                <a:ea typeface="微軟正黑體"/>
              </a:rPr>
              <a:t>-- </a:t>
            </a:r>
            <a:r>
              <a:rPr kumimoji="0" lang="zh-TW" altLang="en-US" sz="2400" dirty="0">
                <a:solidFill>
                  <a:prstClr val="black">
                    <a:lumMod val="95000"/>
                    <a:lumOff val="5000"/>
                  </a:prstClr>
                </a:solidFill>
                <a:latin typeface="微軟正黑體"/>
                <a:ea typeface="微軟正黑體"/>
              </a:rPr>
              <a:t>貴金屬、寶石</a:t>
            </a:r>
            <a:endParaRPr kumimoji="0" lang="en-US" altLang="zh-TW" sz="2400" dirty="0">
              <a:solidFill>
                <a:prstClr val="black">
                  <a:lumMod val="95000"/>
                  <a:lumOff val="5000"/>
                </a:prstClr>
              </a:solidFill>
              <a:latin typeface="微軟正黑體"/>
              <a:ea typeface="微軟正黑體"/>
            </a:endParaRPr>
          </a:p>
          <a:p>
            <a:pPr lvl="2">
              <a:lnSpc>
                <a:spcPts val="2800"/>
              </a:lnSpc>
              <a:spcBef>
                <a:spcPts val="550"/>
              </a:spcBef>
              <a:buClr>
                <a:srgbClr val="525B7E"/>
              </a:buClr>
              <a:buSzPct val="70000"/>
              <a:buFont typeface="Wingdings" pitchFamily="2" charset="2"/>
              <a:buChar char="ü"/>
              <a:defRPr/>
            </a:pPr>
            <a:r>
              <a:rPr kumimoji="0" lang="en-US" altLang="zh-TW" sz="2400" dirty="0" smtClean="0">
                <a:solidFill>
                  <a:prstClr val="black">
                    <a:lumMod val="95000"/>
                    <a:lumOff val="5000"/>
                  </a:prstClr>
                </a:solidFill>
                <a:latin typeface="微軟正黑體"/>
                <a:ea typeface="微軟正黑體"/>
              </a:rPr>
              <a:t>We are family—</a:t>
            </a:r>
            <a:r>
              <a:rPr kumimoji="0" lang="zh-TW" altLang="en-US" sz="2400" dirty="0" smtClean="0">
                <a:solidFill>
                  <a:prstClr val="black">
                    <a:lumMod val="95000"/>
                    <a:lumOff val="5000"/>
                  </a:prstClr>
                </a:solidFill>
                <a:latin typeface="微軟正黑體"/>
                <a:ea typeface="微軟正黑體"/>
              </a:rPr>
              <a:t>金融服務</a:t>
            </a:r>
            <a:endParaRPr kumimoji="0" lang="en-US" altLang="zh-TW" sz="2400" dirty="0">
              <a:solidFill>
                <a:prstClr val="black">
                  <a:lumMod val="95000"/>
                  <a:lumOff val="5000"/>
                </a:prstClr>
              </a:solidFill>
              <a:latin typeface="微軟正黑體"/>
              <a:ea typeface="微軟正黑體"/>
            </a:endParaRPr>
          </a:p>
          <a:p>
            <a:pPr marL="639763" lvl="1" indent="-273050">
              <a:lnSpc>
                <a:spcPts val="2800"/>
              </a:lnSpc>
              <a:spcBef>
                <a:spcPts val="550"/>
              </a:spcBef>
              <a:buClr>
                <a:srgbClr val="C00000"/>
              </a:buClr>
              <a:buSzPct val="70000"/>
              <a:buFont typeface="Wingdings" pitchFamily="2" charset="2"/>
              <a:buChar char="Ü"/>
              <a:defRPr/>
            </a:pPr>
            <a:r>
              <a:rPr kumimoji="0" lang="zh-TW" altLang="en-US" sz="2600" dirty="0">
                <a:solidFill>
                  <a:srgbClr val="C00000"/>
                </a:solidFill>
                <a:latin typeface="微軟正黑體"/>
                <a:ea typeface="微軟正黑體"/>
              </a:rPr>
              <a:t>連續性圖案</a:t>
            </a:r>
            <a:endParaRPr kumimoji="0" lang="en-US" altLang="zh-TW" sz="2600" dirty="0">
              <a:solidFill>
                <a:srgbClr val="C00000"/>
              </a:solidFill>
              <a:latin typeface="微軟正黑體"/>
              <a:ea typeface="微軟正黑體"/>
            </a:endParaRPr>
          </a:p>
          <a:p>
            <a:pPr marL="319088" indent="-319088">
              <a:spcBef>
                <a:spcPct val="10000"/>
              </a:spcBef>
              <a:buClr>
                <a:srgbClr val="525B7E"/>
              </a:buClr>
              <a:buSzPct val="80000"/>
              <a:buFont typeface="Wingdings" pitchFamily="2" charset="2"/>
              <a:buChar char="Ü"/>
              <a:defRPr/>
            </a:pPr>
            <a:endParaRPr kumimoji="0" lang="en-US" altLang="zh-TW" sz="2400" b="1" dirty="0">
              <a:solidFill>
                <a:srgbClr val="3E5D78"/>
              </a:solidFill>
              <a:latin typeface="新細明體" pitchFamily="18" charset="-120"/>
              <a:ea typeface="微軟正黑體" pitchFamily="34" charset="-120"/>
            </a:endParaRPr>
          </a:p>
        </p:txBody>
      </p:sp>
      <p:pic>
        <p:nvPicPr>
          <p:cNvPr id="93189" name="Picture 5" descr="LV皮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69" y="5925492"/>
            <a:ext cx="1126109" cy="87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圖片 13" descr="GUCCI.gif"/>
          <p:cNvPicPr>
            <a:picLocks noChangeAspect="1"/>
          </p:cNvPicPr>
          <p:nvPr/>
        </p:nvPicPr>
        <p:blipFill>
          <a:blip r:embed="rId4" cstate="print">
            <a:extLst>
              <a:ext uri="{28A0092B-C50C-407E-A947-70E740481C1C}">
                <a14:useLocalDpi xmlns:a14="http://schemas.microsoft.com/office/drawing/2010/main" val="0"/>
              </a:ext>
            </a:extLst>
          </a:blip>
          <a:srcRect t="5865" b="2914"/>
          <a:stretch>
            <a:fillRect/>
          </a:stretch>
        </p:blipFill>
        <p:spPr bwMode="auto">
          <a:xfrm>
            <a:off x="6105222" y="5762059"/>
            <a:ext cx="932467" cy="95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5948981"/>
            <a:ext cx="92233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1532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rmAutofit/>
          </a:bodyPr>
          <a:lstStyle/>
          <a:p>
            <a:pPr>
              <a:spcBef>
                <a:spcPct val="50000"/>
              </a:spcBef>
              <a:defRPr/>
            </a:pPr>
            <a:r>
              <a:rPr lang="zh-TW" altLang="en-US" sz="3600" dirty="0" smtClean="0">
                <a:solidFill>
                  <a:schemeClr val="accent1"/>
                </a:solidFill>
                <a:latin typeface="微軟正黑體" panose="020B0604030504040204" pitchFamily="34" charset="-120"/>
                <a:ea typeface="微軟正黑體" panose="020B0604030504040204" pitchFamily="34" charset="-120"/>
              </a:rPr>
              <a:t>傳統商標</a:t>
            </a:r>
            <a:r>
              <a:rPr lang="en-US" altLang="zh-TW" sz="3600" dirty="0" smtClean="0">
                <a:solidFill>
                  <a:schemeClr val="accent1"/>
                </a:solidFill>
                <a:latin typeface="微軟正黑體" panose="020B0604030504040204" pitchFamily="34" charset="-120"/>
                <a:ea typeface="微軟正黑體" panose="020B0604030504040204" pitchFamily="34" charset="-120"/>
              </a:rPr>
              <a:t>-</a:t>
            </a:r>
            <a:r>
              <a:rPr lang="zh-TW" altLang="zh-TW" sz="3600" dirty="0" smtClean="0">
                <a:solidFill>
                  <a:schemeClr val="accent1"/>
                </a:solidFill>
                <a:latin typeface="微軟正黑體" panose="020B0604030504040204" pitchFamily="34" charset="-120"/>
                <a:ea typeface="微軟正黑體" panose="020B0604030504040204" pitchFamily="34" charset="-120"/>
              </a:rPr>
              <a:t>文字、圖形、記號</a:t>
            </a:r>
            <a:endParaRPr lang="en-US" altLang="zh-TW" sz="3600" dirty="0" smtClean="0">
              <a:solidFill>
                <a:schemeClr val="accent1"/>
              </a:solidFill>
              <a:latin typeface="微軟正黑體" panose="020B0604030504040204" pitchFamily="34" charset="-120"/>
              <a:ea typeface="微軟正黑體" panose="020B0604030504040204" pitchFamily="34" charset="-120"/>
            </a:endParaRPr>
          </a:p>
        </p:txBody>
      </p:sp>
      <p:sp>
        <p:nvSpPr>
          <p:cNvPr id="1030" name="投影片編號版面配置區 3"/>
          <p:cNvSpPr>
            <a:spLocks noGrp="1"/>
          </p:cNvSpPr>
          <p:nvPr>
            <p:ph type="sldNum" sz="quarter" idx="4294967295"/>
          </p:nvPr>
        </p:nvSpPr>
        <p:spPr bwMode="auto">
          <a:xfrm>
            <a:off x="6553200" y="6248400"/>
            <a:ext cx="2133600" cy="457200"/>
          </a:xfrm>
          <a:prstGeom prst="rect">
            <a:avLst/>
          </a:prstGeom>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2031372D-FBDB-4014-B96D-E6BD76F7306B}" type="slidenum">
              <a:rPr lang="zh-TW" altLang="en-US"/>
              <a:pPr fontAlgn="base">
                <a:spcBef>
                  <a:spcPct val="0"/>
                </a:spcBef>
                <a:spcAft>
                  <a:spcPct val="0"/>
                </a:spcAft>
                <a:defRPr/>
              </a:pPr>
              <a:t>8</a:t>
            </a:fld>
            <a:endParaRPr lang="en-US" altLang="zh-TW"/>
          </a:p>
        </p:txBody>
      </p:sp>
      <p:sp>
        <p:nvSpPr>
          <p:cNvPr id="18436" name="Text Box 6"/>
          <p:cNvSpPr txBox="1">
            <a:spLocks noChangeArrowheads="1"/>
          </p:cNvSpPr>
          <p:nvPr/>
        </p:nvSpPr>
        <p:spPr bwMode="auto">
          <a:xfrm>
            <a:off x="914400" y="1828801"/>
            <a:ext cx="312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spcBef>
                <a:spcPct val="50000"/>
              </a:spcBef>
            </a:pPr>
            <a:endParaRPr kumimoji="0" lang="zh-TW" altLang="en-US" sz="4000">
              <a:solidFill>
                <a:srgbClr val="FFFF00"/>
              </a:solidFill>
              <a:latin typeface="Times New Roman" pitchFamily="18" charset="0"/>
              <a:ea typeface="微軟正黑體" pitchFamily="34" charset="-120"/>
            </a:endParaRPr>
          </a:p>
        </p:txBody>
      </p:sp>
      <p:sp>
        <p:nvSpPr>
          <p:cNvPr id="18437" name="Rectangle 18"/>
          <p:cNvSpPr>
            <a:spLocks noChangeArrowheads="1"/>
          </p:cNvSpPr>
          <p:nvPr/>
        </p:nvSpPr>
        <p:spPr bwMode="auto">
          <a:xfrm>
            <a:off x="4171950" y="302895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kumimoji="0" lang="zh-TW" altLang="en-US">
              <a:latin typeface="Lucida Sans Unicode" pitchFamily="34" charset="0"/>
              <a:ea typeface="微軟正黑體" pitchFamily="34" charset="-120"/>
            </a:endParaRPr>
          </a:p>
        </p:txBody>
      </p:sp>
      <p:sp>
        <p:nvSpPr>
          <p:cNvPr id="18438" name="Rectangle 20"/>
          <p:cNvSpPr>
            <a:spLocks noChangeArrowheads="1"/>
          </p:cNvSpPr>
          <p:nvPr/>
        </p:nvSpPr>
        <p:spPr bwMode="auto">
          <a:xfrm>
            <a:off x="1600200" y="33528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kumimoji="0" lang="zh-TW" altLang="en-US">
              <a:latin typeface="Lucida Sans Unicode" pitchFamily="34" charset="0"/>
              <a:ea typeface="微軟正黑體" pitchFamily="34" charset="-120"/>
            </a:endParaRPr>
          </a:p>
        </p:txBody>
      </p:sp>
      <p:sp>
        <p:nvSpPr>
          <p:cNvPr id="18439" name="Rectangle 36"/>
          <p:cNvSpPr>
            <a:spLocks noChangeArrowheads="1"/>
          </p:cNvSpPr>
          <p:nvPr/>
        </p:nvSpPr>
        <p:spPr bwMode="auto">
          <a:xfrm>
            <a:off x="2247900" y="2214563"/>
            <a:ext cx="76469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kumimoji="0" lang="zh-TW" altLang="en-US" sz="3200">
              <a:latin typeface="Times New Roman" pitchFamily="18" charset="0"/>
              <a:ea typeface="微軟正黑體" pitchFamily="34" charset="-120"/>
            </a:endParaRPr>
          </a:p>
        </p:txBody>
      </p:sp>
      <p:pic>
        <p:nvPicPr>
          <p:cNvPr id="12" name="Picture 43" descr="ba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5451" y="2659857"/>
            <a:ext cx="18732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599" y="2904331"/>
            <a:ext cx="1752600" cy="95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7" descr="McDonald's Corporatio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0834" y="2564917"/>
            <a:ext cx="17716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6" descr="m_panas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 y="4005276"/>
            <a:ext cx="18288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7" descr="m_koda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5301209"/>
            <a:ext cx="990600" cy="89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938" y="1628800"/>
            <a:ext cx="8191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4" descr="太平洋SOGO百貨">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38978" y="4441825"/>
            <a:ext cx="1724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2" descr="starbuck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84795" y="5157192"/>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3" descr="一匙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76845" y="3840176"/>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24" descr="快譯通"/>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8954" y="2843693"/>
            <a:ext cx="18637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26" descr="靠得住"/>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83835" y="3789043"/>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5475" y="4975225"/>
            <a:ext cx="13652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039" descr="85c-s">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54270" y="5301209"/>
            <a:ext cx="1227546" cy="9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4132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204942" y="53164"/>
            <a:ext cx="6782712" cy="757435"/>
          </a:xfrm>
          <a:effectLst/>
        </p:spPr>
        <p:txBody>
          <a:bodyPr anchor="ctr">
            <a:noAutofit/>
          </a:bodyPr>
          <a:lstStyle/>
          <a:p>
            <a:pPr>
              <a:lnSpc>
                <a:spcPts val="7500"/>
              </a:lnSpc>
            </a:pP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非</a:t>
            </a:r>
            <a:r>
              <a:rPr lang="zh-TW" altLang="en-US" sz="3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傳統</a:t>
            </a: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商標（</a:t>
            </a:r>
            <a:r>
              <a:rPr lang="en-US" altLang="zh-TW"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1</a:t>
            </a:r>
            <a:r>
              <a:rPr lang="zh-TW" altLang="en-US" sz="3600"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rPr>
              <a:t>）</a:t>
            </a:r>
            <a:endParaRPr lang="zh-TW" altLang="en-US" sz="36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atin typeface="微軟正黑體" pitchFamily="34" charset="-120"/>
              <a:ea typeface="微軟正黑體" pitchFamily="34" charset="-120"/>
              <a:cs typeface="Times New Roman" pitchFamily="18" charset="0"/>
            </a:endParaRPr>
          </a:p>
        </p:txBody>
      </p:sp>
      <p:sp>
        <p:nvSpPr>
          <p:cNvPr id="22" name="Rectangle 7"/>
          <p:cNvSpPr>
            <a:spLocks noChangeArrowheads="1"/>
          </p:cNvSpPr>
          <p:nvPr/>
        </p:nvSpPr>
        <p:spPr bwMode="gray">
          <a:xfrm>
            <a:off x="435933" y="1149780"/>
            <a:ext cx="8421463" cy="479425"/>
          </a:xfrm>
          <a:prstGeom prst="rect">
            <a:avLst/>
          </a:prstGeom>
          <a:solidFill>
            <a:schemeClr val="accent6"/>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lvl1pPr defTabSz="801688" eaLnBrk="0" hangingPunct="0">
              <a:spcAft>
                <a:spcPct val="40000"/>
              </a:spcAft>
              <a:buFont typeface="Wingdings" pitchFamily="2" charset="2"/>
              <a:buChar char="§"/>
              <a:defRPr sz="2000">
                <a:solidFill>
                  <a:schemeClr val="tx1"/>
                </a:solidFill>
                <a:latin typeface="Arial" pitchFamily="34" charset="0"/>
                <a:cs typeface="Arial" pitchFamily="34" charset="0"/>
              </a:defRPr>
            </a:lvl1pPr>
            <a:lvl2pPr marL="742950" indent="-285750" defTabSz="801688" eaLnBrk="0" hangingPunct="0">
              <a:spcAft>
                <a:spcPct val="40000"/>
              </a:spcAft>
              <a:buChar char="–"/>
              <a:defRPr sz="2800">
                <a:solidFill>
                  <a:schemeClr val="tx1"/>
                </a:solidFill>
                <a:latin typeface="Arial" pitchFamily="34" charset="0"/>
                <a:cs typeface="Arial" pitchFamily="34" charset="0"/>
              </a:defRPr>
            </a:lvl2pPr>
            <a:lvl3pPr marL="1143000" indent="-228600" defTabSz="801688" eaLnBrk="0" hangingPunct="0">
              <a:spcAft>
                <a:spcPct val="40000"/>
              </a:spcAft>
              <a:buChar char="•"/>
              <a:defRPr sz="2400">
                <a:solidFill>
                  <a:schemeClr val="tx1"/>
                </a:solidFill>
                <a:latin typeface="Arial" pitchFamily="34" charset="0"/>
                <a:cs typeface="Arial" pitchFamily="34" charset="0"/>
              </a:defRPr>
            </a:lvl3pPr>
            <a:lvl4pPr marL="1600200" indent="-228600" defTabSz="801688" eaLnBrk="0" hangingPunct="0">
              <a:spcAft>
                <a:spcPct val="40000"/>
              </a:spcAft>
              <a:buChar char="–"/>
              <a:defRPr sz="2000">
                <a:solidFill>
                  <a:schemeClr val="tx1"/>
                </a:solidFill>
                <a:latin typeface="Arial" pitchFamily="34" charset="0"/>
                <a:cs typeface="Arial" pitchFamily="34" charset="0"/>
              </a:defRPr>
            </a:lvl4pPr>
            <a:lvl5pPr marL="2057400" indent="-228600" defTabSz="801688" eaLnBrk="0" hangingPunct="0">
              <a:spcAft>
                <a:spcPct val="40000"/>
              </a:spcAft>
              <a:buChar char="»"/>
              <a:defRPr sz="2000">
                <a:solidFill>
                  <a:schemeClr val="tx1"/>
                </a:solidFill>
                <a:latin typeface="Arial" pitchFamily="34" charset="0"/>
                <a:cs typeface="Arial" pitchFamily="34" charset="0"/>
              </a:defRPr>
            </a:lvl5pPr>
            <a:lvl6pPr marL="25146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6pPr>
            <a:lvl7pPr marL="29718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7pPr>
            <a:lvl8pPr marL="34290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8pPr>
            <a:lvl9pPr marL="3886200" indent="-228600" defTabSz="801688" eaLnBrk="0" fontAlgn="base" hangingPunct="0">
              <a:spcBef>
                <a:spcPct val="0"/>
              </a:spcBef>
              <a:spcAft>
                <a:spcPct val="40000"/>
              </a:spcAft>
              <a:buChar char="»"/>
              <a:defRPr sz="2000">
                <a:solidFill>
                  <a:schemeClr val="tx1"/>
                </a:solidFill>
                <a:latin typeface="Arial" pitchFamily="34" charset="0"/>
                <a:cs typeface="Arial" pitchFamily="34" charset="0"/>
              </a:defRPr>
            </a:lvl9pPr>
          </a:lstStyle>
          <a:p>
            <a:pPr algn="ctr">
              <a:spcAft>
                <a:spcPct val="0"/>
              </a:spcAft>
              <a:buFontTx/>
              <a:buNone/>
            </a:pPr>
            <a:r>
              <a:rPr lang="zh-TW" altLang="en-US" b="1" dirty="0">
                <a:solidFill>
                  <a:schemeClr val="bg1"/>
                </a:solidFill>
                <a:latin typeface="微軟正黑體" pitchFamily="34" charset="-120"/>
                <a:ea typeface="微軟正黑體" pitchFamily="34" charset="-120"/>
              </a:rPr>
              <a:t>顏色商標：單純以單一顏色或顏色組合作為識別標誌</a:t>
            </a:r>
          </a:p>
        </p:txBody>
      </p:sp>
      <p:sp>
        <p:nvSpPr>
          <p:cNvPr id="23" name="Rectangle 3"/>
          <p:cNvSpPr>
            <a:spLocks noChangeArrowheads="1"/>
          </p:cNvSpPr>
          <p:nvPr/>
        </p:nvSpPr>
        <p:spPr bwMode="gray">
          <a:xfrm>
            <a:off x="523068" y="1769147"/>
            <a:ext cx="8400195" cy="191000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16000" tIns="288000" rIns="36000" bIns="72000"/>
          <a:lstStyle/>
          <a:p>
            <a:pPr>
              <a:lnSpc>
                <a:spcPct val="90000"/>
              </a:lnSpc>
              <a:spcAft>
                <a:spcPct val="20000"/>
              </a:spcAft>
              <a:buClr>
                <a:srgbClr val="292929"/>
              </a:buClr>
            </a:pPr>
            <a:endParaRPr lang="en-US" altLang="zh-TW" dirty="0" smtClean="0">
              <a:latin typeface="微軟正黑體" pitchFamily="34" charset="-120"/>
              <a:ea typeface="微軟正黑體" pitchFamily="34" charset="-120"/>
            </a:endParaRPr>
          </a:p>
        </p:txBody>
      </p:sp>
      <p:sp>
        <p:nvSpPr>
          <p:cNvPr id="33" name="Rectangle 7"/>
          <p:cNvSpPr>
            <a:spLocks noChangeArrowheads="1"/>
          </p:cNvSpPr>
          <p:nvPr/>
        </p:nvSpPr>
        <p:spPr bwMode="gray">
          <a:xfrm>
            <a:off x="435934" y="3755833"/>
            <a:ext cx="8421463" cy="479425"/>
          </a:xfrm>
          <a:prstGeom prst="rect">
            <a:avLst/>
          </a:prstGeom>
          <a:solidFill>
            <a:srgbClr val="6B9EDB"/>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zh-TW" altLang="en-US" b="1" dirty="0">
                <a:solidFill>
                  <a:schemeClr val="bg1"/>
                </a:solidFill>
                <a:latin typeface="微軟正黑體" pitchFamily="34" charset="-120"/>
                <a:ea typeface="微軟正黑體" pitchFamily="34" charset="-120"/>
              </a:rPr>
              <a:t>立體商標：以具有長寬高三度空間的立體形狀作為識別標誌</a:t>
            </a:r>
          </a:p>
        </p:txBody>
      </p:sp>
      <p:sp>
        <p:nvSpPr>
          <p:cNvPr id="34" name="Rectangle 3"/>
          <p:cNvSpPr>
            <a:spLocks noChangeArrowheads="1"/>
          </p:cNvSpPr>
          <p:nvPr/>
        </p:nvSpPr>
        <p:spPr bwMode="gray">
          <a:xfrm>
            <a:off x="457201" y="4299057"/>
            <a:ext cx="8400195" cy="191000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16000" tIns="288000" rIns="36000" bIns="72000"/>
          <a:lstStyle/>
          <a:p>
            <a:pPr>
              <a:lnSpc>
                <a:spcPct val="90000"/>
              </a:lnSpc>
              <a:spcAft>
                <a:spcPct val="20000"/>
              </a:spcAft>
              <a:buClr>
                <a:srgbClr val="292929"/>
              </a:buClr>
            </a:pPr>
            <a:endParaRPr lang="en-US" altLang="zh-TW" dirty="0" smtClean="0">
              <a:latin typeface="微軟正黑體" pitchFamily="34" charset="-120"/>
              <a:ea typeface="微軟正黑體" pitchFamily="34" charset="-120"/>
            </a:endParaRPr>
          </a:p>
        </p:txBody>
      </p:sp>
      <p:pic>
        <p:nvPicPr>
          <p:cNvPr id="37" name="Picture 11" descr="電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64" y="1962150"/>
            <a:ext cx="11620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352" y="1962150"/>
            <a:ext cx="1460500" cy="14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914" y="2133600"/>
            <a:ext cx="19240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10" descr="治痛單液">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1016" y="4408241"/>
            <a:ext cx="13843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1677" y="4460982"/>
            <a:ext cx="1439862" cy="170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7970" y="4447334"/>
            <a:ext cx="916283" cy="1664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91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tandard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2846</TotalTime>
  <Words>2277</Words>
  <Application>Microsoft Office PowerPoint</Application>
  <PresentationFormat>如螢幕大小 (4:3)</PresentationFormat>
  <Paragraphs>322</Paragraphs>
  <Slides>31</Slides>
  <Notes>22</Notes>
  <HiddenSlides>0</HiddenSlides>
  <MMClips>6</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Standarddesign</vt:lpstr>
      <vt:lpstr>認識商標</vt:lpstr>
      <vt:lpstr>PowerPoint 簡報</vt:lpstr>
      <vt:lpstr>申請註冊之態樣</vt:lpstr>
      <vt:lpstr>PowerPoint 簡報</vt:lpstr>
      <vt:lpstr>商標的功能</vt:lpstr>
      <vt:lpstr>商標註冊積極要件-識別性</vt:lpstr>
      <vt:lpstr>透過使用取得識別性</vt:lpstr>
      <vt:lpstr>傳統商標-文字、圖形、記號</vt:lpstr>
      <vt:lpstr>非傳統商標（1）</vt:lpstr>
      <vt:lpstr>非傳統商標（2）</vt:lpstr>
      <vt:lpstr>非傳統商標（3）</vt:lpstr>
      <vt:lpstr>團體商標</vt:lpstr>
      <vt:lpstr>證明標章</vt:lpstr>
      <vt:lpstr>團體標章</vt:lpstr>
      <vt:lpstr>商標審查及行政救濟流程圖</vt:lpstr>
      <vt:lpstr>商標之申請</vt:lpstr>
      <vt:lpstr>申請日之取得</vt:lpstr>
      <vt:lpstr>商標註冊消極要件</vt:lpstr>
      <vt:lpstr>PowerPoint 簡報</vt:lpstr>
      <vt:lpstr>商標權的取得及存續期間</vt:lpstr>
      <vt:lpstr>商標權異動登記</vt:lpstr>
      <vt:lpstr>商標專屬及非專屬授權</vt:lpstr>
      <vt:lpstr>PowerPoint 簡報</vt:lpstr>
      <vt:lpstr>PowerPoint 簡報</vt:lpstr>
      <vt:lpstr>PowerPoint 簡報</vt:lpstr>
      <vt:lpstr>PowerPoint 簡報</vt:lpstr>
      <vt:lpstr>PowerPoint 簡報</vt:lpstr>
      <vt:lpstr>商標權之保護</vt:lpstr>
      <vt:lpstr>商標權侵害民事責任</vt:lpstr>
      <vt:lpstr>PowerPoint 簡報</vt:lpstr>
      <vt:lpstr>商標侵害之抗辯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SPC DFSS Report</dc:title>
  <dc:subject>Report PTT</dc:subject>
  <dc:creator>dulramoon</dc:creator>
  <dc:description>designed by dulramoon@ncku.iim</dc:description>
  <cp:lastModifiedBy>00653</cp:lastModifiedBy>
  <cp:revision>344</cp:revision>
  <dcterms:created xsi:type="dcterms:W3CDTF">2007-11-27T23:54:21Z</dcterms:created>
  <dcterms:modified xsi:type="dcterms:W3CDTF">2015-07-16T08:13:28Z</dcterms:modified>
</cp:coreProperties>
</file>