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72" r:id="rId2"/>
  </p:sldMasterIdLst>
  <p:notesMasterIdLst>
    <p:notesMasterId r:id="rId35"/>
  </p:notesMasterIdLst>
  <p:handoutMasterIdLst>
    <p:handoutMasterId r:id="rId36"/>
  </p:handoutMasterIdLst>
  <p:sldIdLst>
    <p:sldId id="256" r:id="rId3"/>
    <p:sldId id="426" r:id="rId4"/>
    <p:sldId id="461" r:id="rId5"/>
    <p:sldId id="432" r:id="rId6"/>
    <p:sldId id="459" r:id="rId7"/>
    <p:sldId id="460" r:id="rId8"/>
    <p:sldId id="542" r:id="rId9"/>
    <p:sldId id="543" r:id="rId10"/>
    <p:sldId id="462" r:id="rId11"/>
    <p:sldId id="464" r:id="rId12"/>
    <p:sldId id="466" r:id="rId13"/>
    <p:sldId id="467" r:id="rId14"/>
    <p:sldId id="468" r:id="rId15"/>
    <p:sldId id="469" r:id="rId16"/>
    <p:sldId id="465" r:id="rId17"/>
    <p:sldId id="470" r:id="rId18"/>
    <p:sldId id="435" r:id="rId19"/>
    <p:sldId id="436" r:id="rId20"/>
    <p:sldId id="472" r:id="rId21"/>
    <p:sldId id="471" r:id="rId22"/>
    <p:sldId id="437" r:id="rId23"/>
    <p:sldId id="474" r:id="rId24"/>
    <p:sldId id="509" r:id="rId25"/>
    <p:sldId id="535" r:id="rId26"/>
    <p:sldId id="536" r:id="rId27"/>
    <p:sldId id="545" r:id="rId28"/>
    <p:sldId id="512" r:id="rId29"/>
    <p:sldId id="539" r:id="rId30"/>
    <p:sldId id="513" r:id="rId31"/>
    <p:sldId id="540" r:id="rId32"/>
    <p:sldId id="514" r:id="rId33"/>
    <p:sldId id="515" r:id="rId3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237劉心惠" initials="30237" lastIdx="1" clrIdx="0"/>
  <p:cmAuthor id="1" name="20182張人傑" initials="2018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AEE8A0"/>
    <a:srgbClr val="86DC72"/>
    <a:srgbClr val="67D34D"/>
    <a:srgbClr val="B3E191"/>
    <a:srgbClr val="3333FF"/>
    <a:srgbClr val="FF7C80"/>
    <a:srgbClr val="FF5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03T11:25:26.743" idx="1">
    <p:pos x="3526" y="3193"/>
    <p:text>審查基準2-2-1頁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6T15:09:33.649" idx="1">
    <p:pos x="2876" y="1958"/>
    <p:text>審查基準2-2-9頁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AEE3A-6DD4-49A7-BFCF-8327D02DA5F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090D9BE-EFCD-4A7F-8E57-9B6FB91F60DD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解決問題</a:t>
          </a:r>
          <a:endParaRPr lang="zh-TW" altLang="en-US" sz="20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1FB23D5-F425-4687-92EF-63B23ED90163}" type="parTrans" cxnId="{04B45641-64C1-4434-B11E-F7238FBE5B7D}">
      <dgm:prSet/>
      <dgm:spPr/>
      <dgm:t>
        <a:bodyPr/>
        <a:lstStyle/>
        <a:p>
          <a:endParaRPr lang="zh-TW" altLang="en-US"/>
        </a:p>
      </dgm:t>
    </dgm:pt>
    <dgm:pt modelId="{0731CB22-D4A9-481E-A6C3-D411E169CC47}" type="sibTrans" cxnId="{04B45641-64C1-4434-B11E-F7238FBE5B7D}">
      <dgm:prSet/>
      <dgm:spPr/>
      <dgm:t>
        <a:bodyPr/>
        <a:lstStyle/>
        <a:p>
          <a:endParaRPr lang="zh-TW" altLang="en-US"/>
        </a:p>
      </dgm:t>
    </dgm:pt>
    <dgm:pt modelId="{098732B4-19E2-458F-98A6-EBECB61A239C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>手段</a:t>
          </a:r>
          <a:endParaRPr lang="zh-TW" altLang="en-US" sz="2800" b="1" dirty="0">
            <a:solidFill>
              <a:srgbClr val="00B05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EEC5875-CBBC-4AB7-9F95-EAE39DCBCAB1}" type="parTrans" cxnId="{14567E7B-55E3-4D5B-B5FA-59872FE761EE}">
      <dgm:prSet/>
      <dgm:spPr/>
      <dgm:t>
        <a:bodyPr/>
        <a:lstStyle/>
        <a:p>
          <a:endParaRPr lang="zh-TW" altLang="en-US"/>
        </a:p>
      </dgm:t>
    </dgm:pt>
    <dgm:pt modelId="{B95AD40B-881B-40BB-83EB-C0F94DC22589}" type="sibTrans" cxnId="{14567E7B-55E3-4D5B-B5FA-59872FE761EE}">
      <dgm:prSet/>
      <dgm:spPr/>
      <dgm:t>
        <a:bodyPr/>
        <a:lstStyle/>
        <a:p>
          <a:endParaRPr lang="zh-TW" altLang="en-US"/>
        </a:p>
      </dgm:t>
    </dgm:pt>
    <dgm:pt modelId="{EB84E385-13A7-4B39-BA6D-8B79EE56A2B2}">
      <dgm:prSet phldrT="[文字]" custT="1"/>
      <dgm:spPr/>
      <dgm:t>
        <a:bodyPr/>
        <a:lstStyle/>
        <a:p>
          <a:r>
            <a:rPr lang="zh-TW" altLang="zh-TW" sz="36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rPr>
            <a:t>技術性</a:t>
          </a:r>
          <a:endParaRPr lang="zh-TW" altLang="en-US" sz="3600" b="1" dirty="0">
            <a:solidFill>
              <a:srgbClr val="0070C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15231A2-47A8-4162-8DE3-EEF35B645EB1}" type="parTrans" cxnId="{6356C331-5092-4043-9169-B5D7FD4F9C1A}">
      <dgm:prSet/>
      <dgm:spPr/>
      <dgm:t>
        <a:bodyPr/>
        <a:lstStyle/>
        <a:p>
          <a:endParaRPr lang="zh-TW" altLang="en-US"/>
        </a:p>
      </dgm:t>
    </dgm:pt>
    <dgm:pt modelId="{1512C5DD-8211-4D36-AC3C-BA599B83901B}" type="sibTrans" cxnId="{6356C331-5092-4043-9169-B5D7FD4F9C1A}">
      <dgm:prSet/>
      <dgm:spPr/>
      <dgm:t>
        <a:bodyPr/>
        <a:lstStyle/>
        <a:p>
          <a:endParaRPr lang="zh-TW" altLang="en-US"/>
        </a:p>
      </dgm:t>
    </dgm:pt>
    <dgm:pt modelId="{8962FF9F-2FA3-427F-B197-C2D85A837073}" type="pres">
      <dgm:prSet presAssocID="{186AEE3A-6DD4-49A7-BFCF-8327D02DA5F1}" presName="arrowDiagram" presStyleCnt="0">
        <dgm:presLayoutVars>
          <dgm:chMax val="5"/>
          <dgm:dir/>
          <dgm:resizeHandles val="exact"/>
        </dgm:presLayoutVars>
      </dgm:prSet>
      <dgm:spPr/>
    </dgm:pt>
    <dgm:pt modelId="{6FAF0544-966F-4CB2-A2AF-5AA30699E4D0}" type="pres">
      <dgm:prSet presAssocID="{186AEE3A-6DD4-49A7-BFCF-8327D02DA5F1}" presName="arrow" presStyleLbl="bgShp" presStyleIdx="0" presStyleCnt="1"/>
      <dgm:spPr/>
    </dgm:pt>
    <dgm:pt modelId="{D5EDF416-1B72-4A1D-B8EA-6EE162087A07}" type="pres">
      <dgm:prSet presAssocID="{186AEE3A-6DD4-49A7-BFCF-8327D02DA5F1}" presName="arrowDiagram3" presStyleCnt="0"/>
      <dgm:spPr/>
    </dgm:pt>
    <dgm:pt modelId="{36235646-E4D2-4287-BF23-FD037FCE6952}" type="pres">
      <dgm:prSet presAssocID="{C090D9BE-EFCD-4A7F-8E57-9B6FB91F60DD}" presName="bullet3a" presStyleLbl="node1" presStyleIdx="0" presStyleCnt="3"/>
      <dgm:spPr/>
    </dgm:pt>
    <dgm:pt modelId="{54B3CBA7-0EDA-42C9-9168-BE2FDFB4354F}" type="pres">
      <dgm:prSet presAssocID="{C090D9BE-EFCD-4A7F-8E57-9B6FB91F60DD}" presName="textBox3a" presStyleLbl="revTx" presStyleIdx="0" presStyleCnt="3" custScaleX="185189" custScaleY="73606" custLinFactNeighborX="-9909" custLinFactNeighborY="-55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689EAA-C414-44A6-A0FD-9AFC176A4EE1}" type="pres">
      <dgm:prSet presAssocID="{098732B4-19E2-458F-98A6-EBECB61A239C}" presName="bullet3b" presStyleLbl="node1" presStyleIdx="1" presStyleCnt="3"/>
      <dgm:spPr/>
    </dgm:pt>
    <dgm:pt modelId="{1807A5AF-D178-489F-9F47-B45793FFF63A}" type="pres">
      <dgm:prSet presAssocID="{098732B4-19E2-458F-98A6-EBECB61A239C}" presName="textBox3b" presStyleLbl="revTx" presStyleIdx="1" presStyleCnt="3" custScaleX="135789" custScaleY="57934" custLinFactNeighborX="-3957" custLinFactNeighborY="-191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884805-8026-417D-BB47-BFA2FB64BA22}" type="pres">
      <dgm:prSet presAssocID="{EB84E385-13A7-4B39-BA6D-8B79EE56A2B2}" presName="bullet3c" presStyleLbl="node1" presStyleIdx="2" presStyleCnt="3"/>
      <dgm:spPr/>
    </dgm:pt>
    <dgm:pt modelId="{6B150276-B6FC-4884-AECD-B0CB739BE3C6}" type="pres">
      <dgm:prSet presAssocID="{EB84E385-13A7-4B39-BA6D-8B79EE56A2B2}" presName="textBox3c" presStyleLbl="revTx" presStyleIdx="2" presStyleCnt="3" custScaleX="255853" custScaleY="56098" custLinFactNeighborX="76378" custLinFactNeighborY="-262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D83990-64E7-4418-AEA4-0E958791DE0E}" type="presOf" srcId="{EB84E385-13A7-4B39-BA6D-8B79EE56A2B2}" destId="{6B150276-B6FC-4884-AECD-B0CB739BE3C6}" srcOrd="0" destOrd="0" presId="urn:microsoft.com/office/officeart/2005/8/layout/arrow2"/>
    <dgm:cxn modelId="{8222BA28-1288-4DEF-8DBE-03FEA5A56253}" type="presOf" srcId="{186AEE3A-6DD4-49A7-BFCF-8327D02DA5F1}" destId="{8962FF9F-2FA3-427F-B197-C2D85A837073}" srcOrd="0" destOrd="0" presId="urn:microsoft.com/office/officeart/2005/8/layout/arrow2"/>
    <dgm:cxn modelId="{04B45641-64C1-4434-B11E-F7238FBE5B7D}" srcId="{186AEE3A-6DD4-49A7-BFCF-8327D02DA5F1}" destId="{C090D9BE-EFCD-4A7F-8E57-9B6FB91F60DD}" srcOrd="0" destOrd="0" parTransId="{41FB23D5-F425-4687-92EF-63B23ED90163}" sibTransId="{0731CB22-D4A9-481E-A6C3-D411E169CC47}"/>
    <dgm:cxn modelId="{F156BD2F-A19F-4FE2-92E4-5FA7D0C4A64F}" type="presOf" srcId="{C090D9BE-EFCD-4A7F-8E57-9B6FB91F60DD}" destId="{54B3CBA7-0EDA-42C9-9168-BE2FDFB4354F}" srcOrd="0" destOrd="0" presId="urn:microsoft.com/office/officeart/2005/8/layout/arrow2"/>
    <dgm:cxn modelId="{14567E7B-55E3-4D5B-B5FA-59872FE761EE}" srcId="{186AEE3A-6DD4-49A7-BFCF-8327D02DA5F1}" destId="{098732B4-19E2-458F-98A6-EBECB61A239C}" srcOrd="1" destOrd="0" parTransId="{7EEC5875-CBBC-4AB7-9F95-EAE39DCBCAB1}" sibTransId="{B95AD40B-881B-40BB-83EB-C0F94DC22589}"/>
    <dgm:cxn modelId="{6356C331-5092-4043-9169-B5D7FD4F9C1A}" srcId="{186AEE3A-6DD4-49A7-BFCF-8327D02DA5F1}" destId="{EB84E385-13A7-4B39-BA6D-8B79EE56A2B2}" srcOrd="2" destOrd="0" parTransId="{015231A2-47A8-4162-8DE3-EEF35B645EB1}" sibTransId="{1512C5DD-8211-4D36-AC3C-BA599B83901B}"/>
    <dgm:cxn modelId="{BE4F69A8-A444-4AC5-AC46-C0705ED78454}" type="presOf" srcId="{098732B4-19E2-458F-98A6-EBECB61A239C}" destId="{1807A5AF-D178-489F-9F47-B45793FFF63A}" srcOrd="0" destOrd="0" presId="urn:microsoft.com/office/officeart/2005/8/layout/arrow2"/>
    <dgm:cxn modelId="{E8E1146E-2233-4598-9E8D-D96BAF8835AE}" type="presParOf" srcId="{8962FF9F-2FA3-427F-B197-C2D85A837073}" destId="{6FAF0544-966F-4CB2-A2AF-5AA30699E4D0}" srcOrd="0" destOrd="0" presId="urn:microsoft.com/office/officeart/2005/8/layout/arrow2"/>
    <dgm:cxn modelId="{18C29418-20AD-4FA8-9E65-A1FCE0D73E8A}" type="presParOf" srcId="{8962FF9F-2FA3-427F-B197-C2D85A837073}" destId="{D5EDF416-1B72-4A1D-B8EA-6EE162087A07}" srcOrd="1" destOrd="0" presId="urn:microsoft.com/office/officeart/2005/8/layout/arrow2"/>
    <dgm:cxn modelId="{F80600EF-56B5-4978-A0A5-243629084FE7}" type="presParOf" srcId="{D5EDF416-1B72-4A1D-B8EA-6EE162087A07}" destId="{36235646-E4D2-4287-BF23-FD037FCE6952}" srcOrd="0" destOrd="0" presId="urn:microsoft.com/office/officeart/2005/8/layout/arrow2"/>
    <dgm:cxn modelId="{59AF1DCF-43C8-4337-972E-1BF6E7DDC1C8}" type="presParOf" srcId="{D5EDF416-1B72-4A1D-B8EA-6EE162087A07}" destId="{54B3CBA7-0EDA-42C9-9168-BE2FDFB4354F}" srcOrd="1" destOrd="0" presId="urn:microsoft.com/office/officeart/2005/8/layout/arrow2"/>
    <dgm:cxn modelId="{4E431669-33FA-40E4-8E66-C3F3EB74336D}" type="presParOf" srcId="{D5EDF416-1B72-4A1D-B8EA-6EE162087A07}" destId="{51689EAA-C414-44A6-A0FD-9AFC176A4EE1}" srcOrd="2" destOrd="0" presId="urn:microsoft.com/office/officeart/2005/8/layout/arrow2"/>
    <dgm:cxn modelId="{AC955AED-17AF-4B18-B2F4-5732166313C5}" type="presParOf" srcId="{D5EDF416-1B72-4A1D-B8EA-6EE162087A07}" destId="{1807A5AF-D178-489F-9F47-B45793FFF63A}" srcOrd="3" destOrd="0" presId="urn:microsoft.com/office/officeart/2005/8/layout/arrow2"/>
    <dgm:cxn modelId="{8D1B9663-DDCE-4921-B398-773CE9884500}" type="presParOf" srcId="{D5EDF416-1B72-4A1D-B8EA-6EE162087A07}" destId="{7B884805-8026-417D-BB47-BFA2FB64BA22}" srcOrd="4" destOrd="0" presId="urn:microsoft.com/office/officeart/2005/8/layout/arrow2"/>
    <dgm:cxn modelId="{C2FED10B-C314-4389-922E-A0CBAE7857E4}" type="presParOf" srcId="{D5EDF416-1B72-4A1D-B8EA-6EE162087A07}" destId="{6B150276-B6FC-4884-AECD-B0CB739BE3C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提出申請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altLang="zh-TW" sz="1600" dirty="0" smtClean="0">
              <a:latin typeface="微軟正黑體" pitchFamily="34" charset="-120"/>
              <a:ea typeface="微軟正黑體" pitchFamily="34" charset="-120"/>
            </a:rPr>
            <a:t>創作欲受到專利權保護，申請人必須依照創作內容，選擇適當的專利種類，向專利專責機關提出申請，並經過審查符合規定後，始能取得專利權。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文件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包括申請書、說明書、申請專利範圍、圖式、摘要、指定代表圖、委任證明文件、主張優惠期證明文件、國際優先權證明文件、生物材料寄存證明文件等。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8EBD59A6-3808-456D-ABA4-5E4A4E53896B}">
      <dgm:prSet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申請書表取得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8407DC90-11E1-4503-8F47-0EF59BBD6000}" type="parTrans" cxnId="{D4A575B5-68B1-4116-B118-3AA7B7EE83E4}">
      <dgm:prSet/>
      <dgm:spPr/>
      <dgm:t>
        <a:bodyPr/>
        <a:lstStyle/>
        <a:p>
          <a:endParaRPr lang="zh-TW" altLang="en-US"/>
        </a:p>
      </dgm:t>
    </dgm:pt>
    <dgm:pt modelId="{6222061D-49F6-4279-AD05-E841F3806A93}" type="sibTrans" cxnId="{D4A575B5-68B1-4116-B118-3AA7B7EE83E4}">
      <dgm:prSet/>
      <dgm:spPr/>
      <dgm:t>
        <a:bodyPr/>
        <a:lstStyle/>
        <a:p>
          <a:endParaRPr lang="zh-TW" altLang="en-US"/>
        </a:p>
      </dgm:t>
    </dgm:pt>
    <dgm:pt modelId="{043570B3-E11E-47B8-A811-0BF57F20E9E8}">
      <dgm:prSet custT="1"/>
      <dgm:spPr/>
      <dgm:t>
        <a:bodyPr/>
        <a:lstStyle/>
        <a:p>
          <a:r>
            <a:rPr lang="zh-TW" altLang="zh-TW" sz="1400" dirty="0" smtClean="0">
              <a:latin typeface="微軟正黑體" pitchFamily="34" charset="-120"/>
              <a:ea typeface="微軟正黑體" pitchFamily="34" charset="-120"/>
            </a:rPr>
            <a:t>申請人可經由智慧局網站（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http://www.tipo.gov.tw</a:t>
          </a:r>
          <a:r>
            <a:rPr lang="zh-TW" altLang="zh-TW" sz="1400" dirty="0" smtClean="0">
              <a:latin typeface="微軟正黑體" pitchFamily="34" charset="-120"/>
              <a:ea typeface="微軟正黑體" pitchFamily="34" charset="-120"/>
            </a:rPr>
            <a:t>）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zh-TW" sz="1400" dirty="0" smtClean="0">
              <a:latin typeface="微軟正黑體" pitchFamily="34" charset="-120"/>
              <a:ea typeface="微軟正黑體" pitchFamily="34" charset="-120"/>
            </a:rPr>
            <a:t>【專利】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zh-TW" sz="1400" dirty="0" smtClean="0">
              <a:latin typeface="微軟正黑體" pitchFamily="34" charset="-120"/>
              <a:ea typeface="微軟正黑體" pitchFamily="34" charset="-120"/>
            </a:rPr>
            <a:t>【</a:t>
          </a:r>
          <a:r>
            <a:rPr lang="zh-TW" altLang="zh-TW" sz="1400" u="non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申請</a:t>
          </a:r>
          <a:r>
            <a:rPr lang="zh-TW" altLang="en-US" sz="1400" u="non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表格</a:t>
          </a:r>
          <a:r>
            <a:rPr lang="zh-TW" altLang="zh-TW" sz="1400" dirty="0" smtClean="0">
              <a:latin typeface="微軟正黑體" pitchFamily="34" charset="-120"/>
              <a:ea typeface="微軟正黑體" pitchFamily="34" charset="-120"/>
            </a:rPr>
            <a:t>】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zh-TW" sz="1400" dirty="0" smtClean="0">
              <a:latin typeface="微軟正黑體" pitchFamily="34" charset="-120"/>
              <a:ea typeface="微軟正黑體" pitchFamily="34" charset="-120"/>
            </a:rPr>
            <a:t>【專利申請表格暨申請須知</a:t>
          </a:r>
          <a:r>
            <a:rPr lang="zh-TW" altLang="zh-TW" sz="1400" u="none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】，免費</a:t>
          </a:r>
          <a:r>
            <a:rPr lang="zh-TW" altLang="zh-TW" sz="1400" u="non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下載使用</a:t>
          </a:r>
          <a:r>
            <a:rPr lang="zh-TW" altLang="en-US" sz="1400" u="non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zh-TW" altLang="zh-TW" sz="1400" u="none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A643DFE-1B44-41A8-AE38-EE05AE48A603}" type="parTrans" cxnId="{BB6F9C00-0D0F-4A81-97A4-3AFBD1087B29}">
      <dgm:prSet/>
      <dgm:spPr/>
      <dgm:t>
        <a:bodyPr/>
        <a:lstStyle/>
        <a:p>
          <a:endParaRPr lang="zh-TW" altLang="en-US"/>
        </a:p>
      </dgm:t>
    </dgm:pt>
    <dgm:pt modelId="{DF91743D-5C28-4060-BF3B-5D8E26AE4113}" type="sibTrans" cxnId="{BB6F9C00-0D0F-4A81-97A4-3AFBD1087B29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61122F-FF8D-4D3C-8775-8A97609C4E5C}" type="pres">
      <dgm:prSet presAssocID="{15AB34BB-270D-471B-80F4-5B56FF635B1A}" presName="sp" presStyleCnt="0"/>
      <dgm:spPr/>
    </dgm:pt>
    <dgm:pt modelId="{82586F2C-3658-40C6-B9B2-BFEFE0C2C2E4}" type="pres">
      <dgm:prSet presAssocID="{8EBD59A6-3808-456D-ABA4-5E4A4E53896B}" presName="linNode" presStyleCnt="0"/>
      <dgm:spPr/>
    </dgm:pt>
    <dgm:pt modelId="{C08C2B21-5E23-4E7C-9A41-BDB68E845DBE}" type="pres">
      <dgm:prSet presAssocID="{8EBD59A6-3808-456D-ABA4-5E4A4E5389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3D8DF-D47F-4313-831C-3499A9F23D1B}" type="pres">
      <dgm:prSet presAssocID="{8EBD59A6-3808-456D-ABA4-5E4A4E5389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AB8B79F0-937C-4B98-87F0-7BFA8A0EC3C5}" type="presOf" srcId="{A53AA4DB-6293-4C85-BCD0-73C744439860}" destId="{A720B50F-4904-4D9B-B8C7-11555C419543}" srcOrd="0" destOrd="0" presId="urn:microsoft.com/office/officeart/2005/8/layout/vList5"/>
    <dgm:cxn modelId="{A23A0227-9FA1-49DE-9152-3CC258C30301}" type="presOf" srcId="{D46196F7-CC7C-4E00-B588-29EF91B56049}" destId="{3ED6E9FE-EDF0-4F1F-83BE-A6B82A902E0F}" srcOrd="0" destOrd="0" presId="urn:microsoft.com/office/officeart/2005/8/layout/vList5"/>
    <dgm:cxn modelId="{BB6F9C00-0D0F-4A81-97A4-3AFBD1087B29}" srcId="{8EBD59A6-3808-456D-ABA4-5E4A4E53896B}" destId="{043570B3-E11E-47B8-A811-0BF57F20E9E8}" srcOrd="0" destOrd="0" parTransId="{8A643DFE-1B44-41A8-AE38-EE05AE48A603}" sibTransId="{DF91743D-5C28-4060-BF3B-5D8E26AE4113}"/>
    <dgm:cxn modelId="{EAF39D46-CEBD-4A8A-9E9D-8AAB16DC5043}" type="presOf" srcId="{CAD079F8-FC10-4CB6-9997-87963FDE7D63}" destId="{1B901B61-271C-4D19-B3FC-51A907141C63}" srcOrd="0" destOrd="0" presId="urn:microsoft.com/office/officeart/2005/8/layout/vList5"/>
    <dgm:cxn modelId="{2B1CDE89-6032-4185-B394-B4B32350458F}" type="presOf" srcId="{043570B3-E11E-47B8-A811-0BF57F20E9E8}" destId="{D1D3D8DF-D47F-4313-831C-3499A9F23D1B}" srcOrd="0" destOrd="0" presId="urn:microsoft.com/office/officeart/2005/8/layout/vList5"/>
    <dgm:cxn modelId="{E08B04EB-2D2F-4777-AE1E-5536D0611949}" type="presOf" srcId="{8EBD59A6-3808-456D-ABA4-5E4A4E53896B}" destId="{C08C2B21-5E23-4E7C-9A41-BDB68E845DBE}" srcOrd="0" destOrd="0" presId="urn:microsoft.com/office/officeart/2005/8/layout/vList5"/>
    <dgm:cxn modelId="{46FE9AB2-DCD5-42F5-B03F-F16F7FDBE76C}" srcId="{EF97AF2E-CEFD-4123-86E4-D165BA8F0EBA}" destId="{050D2B62-CA9D-4990-ADEB-1335B8829CE4}" srcOrd="1" destOrd="0" parTransId="{C59A2C13-FAB3-4BA4-8C69-83A7D4EBD0CD}" sibTransId="{15AB34BB-270D-471B-80F4-5B56FF635B1A}"/>
    <dgm:cxn modelId="{D4A575B5-68B1-4116-B118-3AA7B7EE83E4}" srcId="{EF97AF2E-CEFD-4123-86E4-D165BA8F0EBA}" destId="{8EBD59A6-3808-456D-ABA4-5E4A4E53896B}" srcOrd="2" destOrd="0" parTransId="{8407DC90-11E1-4503-8F47-0EF59BBD6000}" sibTransId="{6222061D-49F6-4279-AD05-E841F3806A93}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DFF14D6B-BB18-47DC-96B4-C67A8631F945}" type="presOf" srcId="{EF97AF2E-CEFD-4123-86E4-D165BA8F0EBA}" destId="{1A381BC8-A6A9-4ECC-9DFF-C30439B0129B}" srcOrd="0" destOrd="0" presId="urn:microsoft.com/office/officeart/2005/8/layout/vList5"/>
    <dgm:cxn modelId="{46AE9BA9-CBDB-4F2D-A1CA-38807F123E08}" type="presOf" srcId="{050D2B62-CA9D-4990-ADEB-1335B8829CE4}" destId="{B9CF7DB7-4C0A-4286-BFA9-89432DB5E8A0}" srcOrd="0" destOrd="0" presId="urn:microsoft.com/office/officeart/2005/8/layout/vList5"/>
    <dgm:cxn modelId="{05EC51AE-615C-4614-9902-D3D0CE41D9A4}" type="presParOf" srcId="{1A381BC8-A6A9-4ECC-9DFF-C30439B0129B}" destId="{992DA2C9-BC95-44B2-9522-FDF49FF78119}" srcOrd="0" destOrd="0" presId="urn:microsoft.com/office/officeart/2005/8/layout/vList5"/>
    <dgm:cxn modelId="{56EB5537-184F-4B64-ABFA-2FB89FC02CE7}" type="presParOf" srcId="{992DA2C9-BC95-44B2-9522-FDF49FF78119}" destId="{A720B50F-4904-4D9B-B8C7-11555C419543}" srcOrd="0" destOrd="0" presId="urn:microsoft.com/office/officeart/2005/8/layout/vList5"/>
    <dgm:cxn modelId="{9E030561-0FFF-469A-B906-85FC3C4C4C5B}" type="presParOf" srcId="{992DA2C9-BC95-44B2-9522-FDF49FF78119}" destId="{3ED6E9FE-EDF0-4F1F-83BE-A6B82A902E0F}" srcOrd="1" destOrd="0" presId="urn:microsoft.com/office/officeart/2005/8/layout/vList5"/>
    <dgm:cxn modelId="{1E4FCF02-00B1-4DED-9BF5-6552344F44C0}" type="presParOf" srcId="{1A381BC8-A6A9-4ECC-9DFF-C30439B0129B}" destId="{F5A36577-1B11-4631-8A80-895542BBEBE2}" srcOrd="1" destOrd="0" presId="urn:microsoft.com/office/officeart/2005/8/layout/vList5"/>
    <dgm:cxn modelId="{540B4D56-6EB1-43D8-B295-65473E9D1C6A}" type="presParOf" srcId="{1A381BC8-A6A9-4ECC-9DFF-C30439B0129B}" destId="{12E2927F-A7F6-408E-90FC-F221FD0A15A2}" srcOrd="2" destOrd="0" presId="urn:microsoft.com/office/officeart/2005/8/layout/vList5"/>
    <dgm:cxn modelId="{317598B5-B335-40A0-BA87-1DC2A2EBF57C}" type="presParOf" srcId="{12E2927F-A7F6-408E-90FC-F221FD0A15A2}" destId="{B9CF7DB7-4C0A-4286-BFA9-89432DB5E8A0}" srcOrd="0" destOrd="0" presId="urn:microsoft.com/office/officeart/2005/8/layout/vList5"/>
    <dgm:cxn modelId="{8979729E-78D6-41C1-803A-44E6F791D5BF}" type="presParOf" srcId="{12E2927F-A7F6-408E-90FC-F221FD0A15A2}" destId="{1B901B61-271C-4D19-B3FC-51A907141C63}" srcOrd="1" destOrd="0" presId="urn:microsoft.com/office/officeart/2005/8/layout/vList5"/>
    <dgm:cxn modelId="{1A8E7FC6-53DD-4DB7-872A-8AD96AEFBBBF}" type="presParOf" srcId="{1A381BC8-A6A9-4ECC-9DFF-C30439B0129B}" destId="{F861122F-FF8D-4D3C-8775-8A97609C4E5C}" srcOrd="3" destOrd="0" presId="urn:microsoft.com/office/officeart/2005/8/layout/vList5"/>
    <dgm:cxn modelId="{52EBE06D-9E4B-4C2E-A20C-B63FB10B3B8C}" type="presParOf" srcId="{1A381BC8-A6A9-4ECC-9DFF-C30439B0129B}" destId="{82586F2C-3658-40C6-B9B2-BFEFE0C2C2E4}" srcOrd="4" destOrd="0" presId="urn:microsoft.com/office/officeart/2005/8/layout/vList5"/>
    <dgm:cxn modelId="{93F0A37B-894B-42C7-B9E4-5A248DA01800}" type="presParOf" srcId="{82586F2C-3658-40C6-B9B2-BFEFE0C2C2E4}" destId="{C08C2B21-5E23-4E7C-9A41-BDB68E845DBE}" srcOrd="0" destOrd="0" presId="urn:microsoft.com/office/officeart/2005/8/layout/vList5"/>
    <dgm:cxn modelId="{12694EC7-7626-46D5-9189-7DE6C2A5090D}" type="presParOf" srcId="{82586F2C-3658-40C6-B9B2-BFEFE0C2C2E4}" destId="{D1D3D8DF-D47F-4313-831C-3499A9F23D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發明專利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以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申請書、說明書、申請專利範圍及必要之圖式齊備之日為申請日。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新型專利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以申請書、說明書、申請專利範圍及圖式齊備之日為申請日。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8EBD59A6-3808-456D-ABA4-5E4A4E53896B}">
      <dgm:prSet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設計專利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8407DC90-11E1-4503-8F47-0EF59BBD6000}" type="parTrans" cxnId="{D4A575B5-68B1-4116-B118-3AA7B7EE83E4}">
      <dgm:prSet/>
      <dgm:spPr/>
      <dgm:t>
        <a:bodyPr/>
        <a:lstStyle/>
        <a:p>
          <a:endParaRPr lang="zh-TW" altLang="en-US"/>
        </a:p>
      </dgm:t>
    </dgm:pt>
    <dgm:pt modelId="{6222061D-49F6-4279-AD05-E841F3806A93}" type="sibTrans" cxnId="{D4A575B5-68B1-4116-B118-3AA7B7EE83E4}">
      <dgm:prSet/>
      <dgm:spPr/>
      <dgm:t>
        <a:bodyPr/>
        <a:lstStyle/>
        <a:p>
          <a:endParaRPr lang="zh-TW" altLang="en-US"/>
        </a:p>
      </dgm:t>
    </dgm:pt>
    <dgm:pt modelId="{043570B3-E11E-47B8-A811-0BF57F20E9E8}">
      <dgm:prSet custT="1"/>
      <dgm:spPr/>
      <dgm:t>
        <a:bodyPr/>
        <a:lstStyle/>
        <a:p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以申請書、說明書及圖式齊備之日為申請日。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8A643DFE-1B44-41A8-AE38-EE05AE48A603}" type="parTrans" cxnId="{BB6F9C00-0D0F-4A81-97A4-3AFBD1087B29}">
      <dgm:prSet/>
      <dgm:spPr/>
      <dgm:t>
        <a:bodyPr/>
        <a:lstStyle/>
        <a:p>
          <a:endParaRPr lang="zh-TW" altLang="en-US"/>
        </a:p>
      </dgm:t>
    </dgm:pt>
    <dgm:pt modelId="{DF91743D-5C28-4060-BF3B-5D8E26AE4113}" type="sibTrans" cxnId="{BB6F9C00-0D0F-4A81-97A4-3AFBD1087B29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61122F-FF8D-4D3C-8775-8A97609C4E5C}" type="pres">
      <dgm:prSet presAssocID="{15AB34BB-270D-471B-80F4-5B56FF635B1A}" presName="sp" presStyleCnt="0"/>
      <dgm:spPr/>
    </dgm:pt>
    <dgm:pt modelId="{82586F2C-3658-40C6-B9B2-BFEFE0C2C2E4}" type="pres">
      <dgm:prSet presAssocID="{8EBD59A6-3808-456D-ABA4-5E4A4E53896B}" presName="linNode" presStyleCnt="0"/>
      <dgm:spPr/>
    </dgm:pt>
    <dgm:pt modelId="{C08C2B21-5E23-4E7C-9A41-BDB68E845DBE}" type="pres">
      <dgm:prSet presAssocID="{8EBD59A6-3808-456D-ABA4-5E4A4E5389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3D8DF-D47F-4313-831C-3499A9F23D1B}" type="pres">
      <dgm:prSet presAssocID="{8EBD59A6-3808-456D-ABA4-5E4A4E5389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5DA1D73B-08A1-4A35-A09D-808E7579EA1A}" type="presOf" srcId="{050D2B62-CA9D-4990-ADEB-1335B8829CE4}" destId="{B9CF7DB7-4C0A-4286-BFA9-89432DB5E8A0}" srcOrd="0" destOrd="0" presId="urn:microsoft.com/office/officeart/2005/8/layout/vList5"/>
    <dgm:cxn modelId="{604541F0-E1E6-417F-89B8-E0375C95448C}" type="presOf" srcId="{CAD079F8-FC10-4CB6-9997-87963FDE7D63}" destId="{1B901B61-271C-4D19-B3FC-51A907141C63}" srcOrd="0" destOrd="0" presId="urn:microsoft.com/office/officeart/2005/8/layout/vList5"/>
    <dgm:cxn modelId="{BB6F9C00-0D0F-4A81-97A4-3AFBD1087B29}" srcId="{8EBD59A6-3808-456D-ABA4-5E4A4E53896B}" destId="{043570B3-E11E-47B8-A811-0BF57F20E9E8}" srcOrd="0" destOrd="0" parTransId="{8A643DFE-1B44-41A8-AE38-EE05AE48A603}" sibTransId="{DF91743D-5C28-4060-BF3B-5D8E26AE4113}"/>
    <dgm:cxn modelId="{400E83B3-F9F2-47D5-AA81-918E9E09623C}" type="presOf" srcId="{043570B3-E11E-47B8-A811-0BF57F20E9E8}" destId="{D1D3D8DF-D47F-4313-831C-3499A9F23D1B}" srcOrd="0" destOrd="0" presId="urn:microsoft.com/office/officeart/2005/8/layout/vList5"/>
    <dgm:cxn modelId="{F32B3230-81E7-4166-A108-D5349C1B76C6}" type="presOf" srcId="{A53AA4DB-6293-4C85-BCD0-73C744439860}" destId="{A720B50F-4904-4D9B-B8C7-11555C419543}" srcOrd="0" destOrd="0" presId="urn:microsoft.com/office/officeart/2005/8/layout/vList5"/>
    <dgm:cxn modelId="{46FE9AB2-DCD5-42F5-B03F-F16F7FDBE76C}" srcId="{EF97AF2E-CEFD-4123-86E4-D165BA8F0EBA}" destId="{050D2B62-CA9D-4990-ADEB-1335B8829CE4}" srcOrd="1" destOrd="0" parTransId="{C59A2C13-FAB3-4BA4-8C69-83A7D4EBD0CD}" sibTransId="{15AB34BB-270D-471B-80F4-5B56FF635B1A}"/>
    <dgm:cxn modelId="{48279AEE-81A6-49A7-85FE-1EB7535D9610}" type="presOf" srcId="{EF97AF2E-CEFD-4123-86E4-D165BA8F0EBA}" destId="{1A381BC8-A6A9-4ECC-9DFF-C30439B0129B}" srcOrd="0" destOrd="0" presId="urn:microsoft.com/office/officeart/2005/8/layout/vList5"/>
    <dgm:cxn modelId="{D4A575B5-68B1-4116-B118-3AA7B7EE83E4}" srcId="{EF97AF2E-CEFD-4123-86E4-D165BA8F0EBA}" destId="{8EBD59A6-3808-456D-ABA4-5E4A4E53896B}" srcOrd="2" destOrd="0" parTransId="{8407DC90-11E1-4503-8F47-0EF59BBD6000}" sibTransId="{6222061D-49F6-4279-AD05-E841F3806A93}"/>
    <dgm:cxn modelId="{B4D2082C-F91A-45F3-B7E3-A41A56521C63}" type="presOf" srcId="{D46196F7-CC7C-4E00-B588-29EF91B56049}" destId="{3ED6E9FE-EDF0-4F1F-83BE-A6B82A902E0F}" srcOrd="0" destOrd="0" presId="urn:microsoft.com/office/officeart/2005/8/layout/vList5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6EBA68A6-C950-452F-B23C-9D2C37DB2D52}" type="presOf" srcId="{8EBD59A6-3808-456D-ABA4-5E4A4E53896B}" destId="{C08C2B21-5E23-4E7C-9A41-BDB68E845DBE}" srcOrd="0" destOrd="0" presId="urn:microsoft.com/office/officeart/2005/8/layout/vList5"/>
    <dgm:cxn modelId="{504AC64F-437A-4FA1-AFC5-C0119B517F77}" type="presParOf" srcId="{1A381BC8-A6A9-4ECC-9DFF-C30439B0129B}" destId="{992DA2C9-BC95-44B2-9522-FDF49FF78119}" srcOrd="0" destOrd="0" presId="urn:microsoft.com/office/officeart/2005/8/layout/vList5"/>
    <dgm:cxn modelId="{784D1EAB-D96F-4ACB-8A67-5D1EB15E452E}" type="presParOf" srcId="{992DA2C9-BC95-44B2-9522-FDF49FF78119}" destId="{A720B50F-4904-4D9B-B8C7-11555C419543}" srcOrd="0" destOrd="0" presId="urn:microsoft.com/office/officeart/2005/8/layout/vList5"/>
    <dgm:cxn modelId="{C142D5DA-75E7-4BBC-80B1-EAA3422C9FFB}" type="presParOf" srcId="{992DA2C9-BC95-44B2-9522-FDF49FF78119}" destId="{3ED6E9FE-EDF0-4F1F-83BE-A6B82A902E0F}" srcOrd="1" destOrd="0" presId="urn:microsoft.com/office/officeart/2005/8/layout/vList5"/>
    <dgm:cxn modelId="{708175C8-0291-4E65-9680-3793323B335B}" type="presParOf" srcId="{1A381BC8-A6A9-4ECC-9DFF-C30439B0129B}" destId="{F5A36577-1B11-4631-8A80-895542BBEBE2}" srcOrd="1" destOrd="0" presId="urn:microsoft.com/office/officeart/2005/8/layout/vList5"/>
    <dgm:cxn modelId="{B636F0F5-8EFC-4193-9317-739FD8F00C23}" type="presParOf" srcId="{1A381BC8-A6A9-4ECC-9DFF-C30439B0129B}" destId="{12E2927F-A7F6-408E-90FC-F221FD0A15A2}" srcOrd="2" destOrd="0" presId="urn:microsoft.com/office/officeart/2005/8/layout/vList5"/>
    <dgm:cxn modelId="{C1249387-EE5B-4B37-9BC5-7630CEDAAB6D}" type="presParOf" srcId="{12E2927F-A7F6-408E-90FC-F221FD0A15A2}" destId="{B9CF7DB7-4C0A-4286-BFA9-89432DB5E8A0}" srcOrd="0" destOrd="0" presId="urn:microsoft.com/office/officeart/2005/8/layout/vList5"/>
    <dgm:cxn modelId="{AF5A118E-2C97-44DA-9440-3F30B6007D30}" type="presParOf" srcId="{12E2927F-A7F6-408E-90FC-F221FD0A15A2}" destId="{1B901B61-271C-4D19-B3FC-51A907141C63}" srcOrd="1" destOrd="0" presId="urn:microsoft.com/office/officeart/2005/8/layout/vList5"/>
    <dgm:cxn modelId="{F873F596-EE2D-4341-9084-7CEE062F2A52}" type="presParOf" srcId="{1A381BC8-A6A9-4ECC-9DFF-C30439B0129B}" destId="{F861122F-FF8D-4D3C-8775-8A97609C4E5C}" srcOrd="3" destOrd="0" presId="urn:microsoft.com/office/officeart/2005/8/layout/vList5"/>
    <dgm:cxn modelId="{A17DAAFD-1220-4382-A353-59C8815C5904}" type="presParOf" srcId="{1A381BC8-A6A9-4ECC-9DFF-C30439B0129B}" destId="{82586F2C-3658-40C6-B9B2-BFEFE0C2C2E4}" srcOrd="4" destOrd="0" presId="urn:microsoft.com/office/officeart/2005/8/layout/vList5"/>
    <dgm:cxn modelId="{D5DC8E49-F860-467B-B280-9CFA15C89CD8}" type="presParOf" srcId="{82586F2C-3658-40C6-B9B2-BFEFE0C2C2E4}" destId="{C08C2B21-5E23-4E7C-9A41-BDB68E845DBE}" srcOrd="0" destOrd="0" presId="urn:microsoft.com/office/officeart/2005/8/layout/vList5"/>
    <dgm:cxn modelId="{F885C4F6-2E16-4C1B-AC89-968C0122998D}" type="presParOf" srcId="{82586F2C-3658-40C6-B9B2-BFEFE0C2C2E4}" destId="{D1D3D8DF-D47F-4313-831C-3499A9F23D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臨櫃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chemeClr val="accent1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電子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sz="1600" dirty="0" smtClean="0">
              <a:latin typeface="微軟正黑體" pitchFamily="34" charset="-120"/>
              <a:ea typeface="微軟正黑體" pitchFamily="34" charset="-120"/>
            </a:rPr>
            <a:t>可至智慧局「</a:t>
          </a:r>
          <a:r>
            <a:rPr lang="en-US" sz="1600" dirty="0" smtClean="0">
              <a:latin typeface="微軟正黑體" pitchFamily="34" charset="-120"/>
              <a:ea typeface="微軟正黑體" pitchFamily="34" charset="-120"/>
            </a:rPr>
            <a:t>智慧財產權e網通</a:t>
          </a:r>
          <a:r>
            <a:rPr lang="zh-TW" sz="1600" dirty="0" smtClean="0">
              <a:latin typeface="微軟正黑體" pitchFamily="34" charset="-120"/>
              <a:ea typeface="微軟正黑體" pitchFamily="34" charset="-120"/>
            </a:rPr>
            <a:t>」入口網站，登錄成為會員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及</a:t>
          </a:r>
          <a:r>
            <a:rPr lang="zh-TW" sz="1600" dirty="0" smtClean="0">
              <a:latin typeface="微軟正黑體" pitchFamily="34" charset="-120"/>
              <a:ea typeface="微軟正黑體" pitchFamily="34" charset="-120"/>
            </a:rPr>
            <a:t>電子簽章，下載電子申請系統，填寫相關申請書表後傳送至智慧局之資訊系統，</a:t>
          </a:r>
          <a:r>
            <a:rPr lang="zh-TW" sz="1600" dirty="0" smtClean="0"/>
            <a:t>客服電話（</a:t>
          </a:r>
          <a:r>
            <a:rPr lang="en-US" sz="1600" dirty="0" smtClean="0"/>
            <a:t>02</a:t>
          </a:r>
          <a:r>
            <a:rPr lang="zh-TW" sz="1600" dirty="0" smtClean="0"/>
            <a:t>）</a:t>
          </a:r>
          <a:r>
            <a:rPr lang="en-US" sz="1600" dirty="0" smtClean="0"/>
            <a:t>8176-9009</a:t>
          </a:r>
          <a:r>
            <a:rPr lang="zh-TW" sz="16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sz="1800" dirty="0" smtClean="0">
              <a:latin typeface="微軟正黑體" pitchFamily="34" charset="-120"/>
              <a:ea typeface="微軟正黑體" pitchFamily="34" charset="-120"/>
            </a:rPr>
            <a:t>可將文件及規費送至智慧局或其各地服務處（新竹、台中、台南、高雄服務處）之專利收文櫃台。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2287798F-CDA2-474D-BE7C-A5475FDFF42A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郵寄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EF7234B-7C31-4EDC-8B1F-D64C518366D9}" type="par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A0B53C7-E6C8-43F3-9A83-C8DFD787A71D}" type="sib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E9E00EA-8145-40E6-A0AA-2AC67C4EDECE}">
      <dgm:prSet custT="1"/>
      <dgm:spPr/>
      <dgm:t>
        <a:bodyPr/>
        <a:lstStyle/>
        <a:p>
          <a:r>
            <a:rPr lang="zh-TW" sz="1600" dirty="0" smtClean="0">
              <a:latin typeface="微軟正黑體" pitchFamily="34" charset="-120"/>
              <a:ea typeface="微軟正黑體" pitchFamily="34" charset="-120"/>
            </a:rPr>
            <a:t>如經由「中華郵政股份有限公司」將文件寄達智慧局或其各地服務處，其送件均以郵寄地郵戳所載日期為準。但若經其他民間遞送公司遞送之文件，其送件以智慧局收文之日為準。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97985FED-1ED3-4A8F-95A7-6F59D2513FFE}" type="par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C8F1BA46-3592-4AA5-959C-C2A0FD8292F1}" type="sib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FE7D44E1-D821-425C-B052-8DA7D6615C0C}" type="pres">
      <dgm:prSet presAssocID="{2287798F-CDA2-474D-BE7C-A5475FDFF42A}" presName="linNode" presStyleCnt="0"/>
      <dgm:spPr/>
    </dgm:pt>
    <dgm:pt modelId="{0AE4B76B-3398-41B7-876E-129ADCFDD8F8}" type="pres">
      <dgm:prSet presAssocID="{2287798F-CDA2-474D-BE7C-A5475FDFF4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C9BC2-021F-45C6-8FDC-286BBC52CC24}" type="pres">
      <dgm:prSet presAssocID="{2287798F-CDA2-474D-BE7C-A5475FDFF4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DB70B-40B0-4518-9795-0C17143EDF2D}" type="pres">
      <dgm:prSet presAssocID="{AA0B53C7-E6C8-43F3-9A83-C8DFD787A71D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A2F30EE3-A9CC-4026-BB7C-0507971C7986}" type="presOf" srcId="{EF97AF2E-CEFD-4123-86E4-D165BA8F0EBA}" destId="{1A381BC8-A6A9-4ECC-9DFF-C30439B0129B}" srcOrd="0" destOrd="0" presId="urn:microsoft.com/office/officeart/2005/8/layout/vList5"/>
    <dgm:cxn modelId="{3F0C8021-6195-4A1B-8F6E-690673DC5E34}" type="presOf" srcId="{CAD079F8-FC10-4CB6-9997-87963FDE7D63}" destId="{1B901B61-271C-4D19-B3FC-51A907141C63}" srcOrd="0" destOrd="0" presId="urn:microsoft.com/office/officeart/2005/8/layout/vList5"/>
    <dgm:cxn modelId="{0A773745-CFFB-4802-A5E1-A7358F3150AB}" type="presOf" srcId="{AE9E00EA-8145-40E6-A0AA-2AC67C4EDECE}" destId="{32BC9BC2-021F-45C6-8FDC-286BBC52CC24}" srcOrd="0" destOrd="0" presId="urn:microsoft.com/office/officeart/2005/8/layout/vList5"/>
    <dgm:cxn modelId="{0CDEDADA-17D8-4955-9928-CAAE42BB3403}" type="presOf" srcId="{D46196F7-CC7C-4E00-B588-29EF91B56049}" destId="{3ED6E9FE-EDF0-4F1F-83BE-A6B82A902E0F}" srcOrd="0" destOrd="0" presId="urn:microsoft.com/office/officeart/2005/8/layout/vList5"/>
    <dgm:cxn modelId="{69516055-3C84-4ACC-A6AE-8822571849EF}" type="presOf" srcId="{050D2B62-CA9D-4990-ADEB-1335B8829CE4}" destId="{B9CF7DB7-4C0A-4286-BFA9-89432DB5E8A0}" srcOrd="0" destOrd="0" presId="urn:microsoft.com/office/officeart/2005/8/layout/vList5"/>
    <dgm:cxn modelId="{46FE9AB2-DCD5-42F5-B03F-F16F7FDBE76C}" srcId="{EF97AF2E-CEFD-4123-86E4-D165BA8F0EBA}" destId="{050D2B62-CA9D-4990-ADEB-1335B8829CE4}" srcOrd="2" destOrd="0" parTransId="{C59A2C13-FAB3-4BA4-8C69-83A7D4EBD0CD}" sibTransId="{15AB34BB-270D-471B-80F4-5B56FF635B1A}"/>
    <dgm:cxn modelId="{DE3C9664-CA54-4A1D-8B95-18210CB61E70}" srcId="{EF97AF2E-CEFD-4123-86E4-D165BA8F0EBA}" destId="{2287798F-CDA2-474D-BE7C-A5475FDFF42A}" srcOrd="1" destOrd="0" parTransId="{EEF7234B-7C31-4EDC-8B1F-D64C518366D9}" sibTransId="{AA0B53C7-E6C8-43F3-9A83-C8DFD787A71D}"/>
    <dgm:cxn modelId="{1FD4EBC6-96F6-49AE-BB85-93FD0C316D71}" type="presOf" srcId="{A53AA4DB-6293-4C85-BCD0-73C744439860}" destId="{A720B50F-4904-4D9B-B8C7-11555C419543}" srcOrd="0" destOrd="0" presId="urn:microsoft.com/office/officeart/2005/8/layout/vList5"/>
    <dgm:cxn modelId="{6A0D7114-FD04-45D1-8B89-3336309DD4D8}" srcId="{2287798F-CDA2-474D-BE7C-A5475FDFF42A}" destId="{AE9E00EA-8145-40E6-A0AA-2AC67C4EDECE}" srcOrd="0" destOrd="0" parTransId="{97985FED-1ED3-4A8F-95A7-6F59D2513FFE}" sibTransId="{C8F1BA46-3592-4AA5-959C-C2A0FD8292F1}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92974E6D-A843-4B5F-984F-A52E2F0F8653}" type="presOf" srcId="{2287798F-CDA2-474D-BE7C-A5475FDFF42A}" destId="{0AE4B76B-3398-41B7-876E-129ADCFDD8F8}" srcOrd="0" destOrd="0" presId="urn:microsoft.com/office/officeart/2005/8/layout/vList5"/>
    <dgm:cxn modelId="{FD6DE9CF-DEBA-40BB-9044-BD0BC469AC8E}" type="presParOf" srcId="{1A381BC8-A6A9-4ECC-9DFF-C30439B0129B}" destId="{992DA2C9-BC95-44B2-9522-FDF49FF78119}" srcOrd="0" destOrd="0" presId="urn:microsoft.com/office/officeart/2005/8/layout/vList5"/>
    <dgm:cxn modelId="{3B03E492-3438-492E-87D3-065FFD4A2FB1}" type="presParOf" srcId="{992DA2C9-BC95-44B2-9522-FDF49FF78119}" destId="{A720B50F-4904-4D9B-B8C7-11555C419543}" srcOrd="0" destOrd="0" presId="urn:microsoft.com/office/officeart/2005/8/layout/vList5"/>
    <dgm:cxn modelId="{A61E5C20-9B4C-4800-A066-F74FCB02FBF2}" type="presParOf" srcId="{992DA2C9-BC95-44B2-9522-FDF49FF78119}" destId="{3ED6E9FE-EDF0-4F1F-83BE-A6B82A902E0F}" srcOrd="1" destOrd="0" presId="urn:microsoft.com/office/officeart/2005/8/layout/vList5"/>
    <dgm:cxn modelId="{46E97EAC-BAE9-4EF8-9E73-FCF167D9C85E}" type="presParOf" srcId="{1A381BC8-A6A9-4ECC-9DFF-C30439B0129B}" destId="{F5A36577-1B11-4631-8A80-895542BBEBE2}" srcOrd="1" destOrd="0" presId="urn:microsoft.com/office/officeart/2005/8/layout/vList5"/>
    <dgm:cxn modelId="{7ECEA7CA-0CBC-41E2-8AF7-BD3D0E312AF5}" type="presParOf" srcId="{1A381BC8-A6A9-4ECC-9DFF-C30439B0129B}" destId="{FE7D44E1-D821-425C-B052-8DA7D6615C0C}" srcOrd="2" destOrd="0" presId="urn:microsoft.com/office/officeart/2005/8/layout/vList5"/>
    <dgm:cxn modelId="{86D0D99F-A338-4D75-A5D1-D91869C8F124}" type="presParOf" srcId="{FE7D44E1-D821-425C-B052-8DA7D6615C0C}" destId="{0AE4B76B-3398-41B7-876E-129ADCFDD8F8}" srcOrd="0" destOrd="0" presId="urn:microsoft.com/office/officeart/2005/8/layout/vList5"/>
    <dgm:cxn modelId="{94200EC3-D344-4CE1-8564-A4FD83E9B491}" type="presParOf" srcId="{FE7D44E1-D821-425C-B052-8DA7D6615C0C}" destId="{32BC9BC2-021F-45C6-8FDC-286BBC52CC24}" srcOrd="1" destOrd="0" presId="urn:microsoft.com/office/officeart/2005/8/layout/vList5"/>
    <dgm:cxn modelId="{C0B9B6F2-B600-4768-9835-18747B9047F5}" type="presParOf" srcId="{1A381BC8-A6A9-4ECC-9DFF-C30439B0129B}" destId="{036DB70B-40B0-4518-9795-0C17143EDF2D}" srcOrd="3" destOrd="0" presId="urn:microsoft.com/office/officeart/2005/8/layout/vList5"/>
    <dgm:cxn modelId="{578FECD2-221E-4AEF-9520-7646C1B15BD8}" type="presParOf" srcId="{1A381BC8-A6A9-4ECC-9DFF-C30439B0129B}" destId="{12E2927F-A7F6-408E-90FC-F221FD0A15A2}" srcOrd="4" destOrd="0" presId="urn:microsoft.com/office/officeart/2005/8/layout/vList5"/>
    <dgm:cxn modelId="{EC3F55B5-2374-406C-A551-40B0E17A8C0D}" type="presParOf" srcId="{12E2927F-A7F6-408E-90FC-F221FD0A15A2}" destId="{B9CF7DB7-4C0A-4286-BFA9-89432DB5E8A0}" srcOrd="0" destOrd="0" presId="urn:microsoft.com/office/officeart/2005/8/layout/vList5"/>
    <dgm:cxn modelId="{3213E6BC-0F64-43E0-BDD7-60473E27A9BB}" type="presParOf" srcId="{12E2927F-A7F6-408E-90FC-F221FD0A15A2}" destId="{1B901B61-271C-4D19-B3FC-51A907141C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誰可主張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chemeClr val="accent1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如何主張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應於申請專利同時聲明下列事項：第一次申請之申請日</a:t>
          </a:r>
          <a:r>
            <a:rPr lang="zh-TW" altLang="en-US" sz="1600" dirty="0" smtClean="0">
              <a:latin typeface="新細明體"/>
              <a:ea typeface="新細明體"/>
            </a:rPr>
            <a:t>、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受理該申請之國家或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會員</a:t>
          </a:r>
          <a:r>
            <a:rPr lang="zh-TW" altLang="en-US" sz="1600" dirty="0" smtClean="0">
              <a:latin typeface="新細明體"/>
              <a:ea typeface="新細明體"/>
            </a:rPr>
            <a:t>、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第一次申請之申請案號數。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申請人為我國國民或為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會員、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延伸會員、互惠國之國民或準國民，就相同技術（藝）之專利申請案，在互惠國或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會員國第一次依法申請專利者。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2287798F-CDA2-474D-BE7C-A5475FDFF42A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何時主張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EF7234B-7C31-4EDC-8B1F-D64C518366D9}" type="par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A0B53C7-E6C8-43F3-9A83-C8DFD787A71D}" type="sib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E9E00EA-8145-40E6-A0AA-2AC67C4EDECE}">
      <dgm:prSet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其於發明或新型專利為在第一次申請專利之日起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個月，於設計專利為在第一次申請專利之日起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個月。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97985FED-1ED3-4A8F-95A7-6F59D2513FFE}" type="par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C8F1BA46-3592-4AA5-959C-C2A0FD8292F1}" type="sib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FE7D44E1-D821-425C-B052-8DA7D6615C0C}" type="pres">
      <dgm:prSet presAssocID="{2287798F-CDA2-474D-BE7C-A5475FDFF42A}" presName="linNode" presStyleCnt="0"/>
      <dgm:spPr/>
    </dgm:pt>
    <dgm:pt modelId="{0AE4B76B-3398-41B7-876E-129ADCFDD8F8}" type="pres">
      <dgm:prSet presAssocID="{2287798F-CDA2-474D-BE7C-A5475FDFF4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C9BC2-021F-45C6-8FDC-286BBC52CC24}" type="pres">
      <dgm:prSet presAssocID="{2287798F-CDA2-474D-BE7C-A5475FDFF4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DB70B-40B0-4518-9795-0C17143EDF2D}" type="pres">
      <dgm:prSet presAssocID="{AA0B53C7-E6C8-43F3-9A83-C8DFD787A71D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8E886345-5E85-441D-94C7-F30990362272}" type="presOf" srcId="{A53AA4DB-6293-4C85-BCD0-73C744439860}" destId="{A720B50F-4904-4D9B-B8C7-11555C419543}" srcOrd="0" destOrd="0" presId="urn:microsoft.com/office/officeart/2005/8/layout/vList5"/>
    <dgm:cxn modelId="{ACDF9E80-7FD3-43C2-976B-B23DA113AD9C}" type="presOf" srcId="{2287798F-CDA2-474D-BE7C-A5475FDFF42A}" destId="{0AE4B76B-3398-41B7-876E-129ADCFDD8F8}" srcOrd="0" destOrd="0" presId="urn:microsoft.com/office/officeart/2005/8/layout/vList5"/>
    <dgm:cxn modelId="{9A282B14-65B8-486F-8A48-03CA18222856}" type="presOf" srcId="{AE9E00EA-8145-40E6-A0AA-2AC67C4EDECE}" destId="{32BC9BC2-021F-45C6-8FDC-286BBC52CC24}" srcOrd="0" destOrd="0" presId="urn:microsoft.com/office/officeart/2005/8/layout/vList5"/>
    <dgm:cxn modelId="{46FE9AB2-DCD5-42F5-B03F-F16F7FDBE76C}" srcId="{EF97AF2E-CEFD-4123-86E4-D165BA8F0EBA}" destId="{050D2B62-CA9D-4990-ADEB-1335B8829CE4}" srcOrd="2" destOrd="0" parTransId="{C59A2C13-FAB3-4BA4-8C69-83A7D4EBD0CD}" sibTransId="{15AB34BB-270D-471B-80F4-5B56FF635B1A}"/>
    <dgm:cxn modelId="{DE3C9664-CA54-4A1D-8B95-18210CB61E70}" srcId="{EF97AF2E-CEFD-4123-86E4-D165BA8F0EBA}" destId="{2287798F-CDA2-474D-BE7C-A5475FDFF42A}" srcOrd="1" destOrd="0" parTransId="{EEF7234B-7C31-4EDC-8B1F-D64C518366D9}" sibTransId="{AA0B53C7-E6C8-43F3-9A83-C8DFD787A71D}"/>
    <dgm:cxn modelId="{6A0D7114-FD04-45D1-8B89-3336309DD4D8}" srcId="{2287798F-CDA2-474D-BE7C-A5475FDFF42A}" destId="{AE9E00EA-8145-40E6-A0AA-2AC67C4EDECE}" srcOrd="0" destOrd="0" parTransId="{97985FED-1ED3-4A8F-95A7-6F59D2513FFE}" sibTransId="{C8F1BA46-3592-4AA5-959C-C2A0FD8292F1}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5EB9D2A2-5151-47AF-BEE6-54557E931D04}" type="presOf" srcId="{CAD079F8-FC10-4CB6-9997-87963FDE7D63}" destId="{1B901B61-271C-4D19-B3FC-51A907141C63}" srcOrd="0" destOrd="0" presId="urn:microsoft.com/office/officeart/2005/8/layout/vList5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60995BF3-8158-489C-B7AC-27567524458B}" type="presOf" srcId="{D46196F7-CC7C-4E00-B588-29EF91B56049}" destId="{3ED6E9FE-EDF0-4F1F-83BE-A6B82A902E0F}" srcOrd="0" destOrd="0" presId="urn:microsoft.com/office/officeart/2005/8/layout/vList5"/>
    <dgm:cxn modelId="{B7DBDB74-ABE4-4BF0-88B0-14088CF323D3}" type="presOf" srcId="{050D2B62-CA9D-4990-ADEB-1335B8829CE4}" destId="{B9CF7DB7-4C0A-4286-BFA9-89432DB5E8A0}" srcOrd="0" destOrd="0" presId="urn:microsoft.com/office/officeart/2005/8/layout/vList5"/>
    <dgm:cxn modelId="{72691439-18D8-467D-99F0-26E30C9887FB}" type="presOf" srcId="{EF97AF2E-CEFD-4123-86E4-D165BA8F0EBA}" destId="{1A381BC8-A6A9-4ECC-9DFF-C30439B0129B}" srcOrd="0" destOrd="0" presId="urn:microsoft.com/office/officeart/2005/8/layout/vList5"/>
    <dgm:cxn modelId="{4B8CCDDE-E033-46BA-94D5-B55FB1E94FB0}" type="presParOf" srcId="{1A381BC8-A6A9-4ECC-9DFF-C30439B0129B}" destId="{992DA2C9-BC95-44B2-9522-FDF49FF78119}" srcOrd="0" destOrd="0" presId="urn:microsoft.com/office/officeart/2005/8/layout/vList5"/>
    <dgm:cxn modelId="{1B9E6F00-5232-4849-93E5-0DEE6DA5FB2D}" type="presParOf" srcId="{992DA2C9-BC95-44B2-9522-FDF49FF78119}" destId="{A720B50F-4904-4D9B-B8C7-11555C419543}" srcOrd="0" destOrd="0" presId="urn:microsoft.com/office/officeart/2005/8/layout/vList5"/>
    <dgm:cxn modelId="{F9707B15-BC1A-411C-BBE0-5E65054C1792}" type="presParOf" srcId="{992DA2C9-BC95-44B2-9522-FDF49FF78119}" destId="{3ED6E9FE-EDF0-4F1F-83BE-A6B82A902E0F}" srcOrd="1" destOrd="0" presId="urn:microsoft.com/office/officeart/2005/8/layout/vList5"/>
    <dgm:cxn modelId="{73D18965-DC6C-47A3-9DF7-D9ACFE10111C}" type="presParOf" srcId="{1A381BC8-A6A9-4ECC-9DFF-C30439B0129B}" destId="{F5A36577-1B11-4631-8A80-895542BBEBE2}" srcOrd="1" destOrd="0" presId="urn:microsoft.com/office/officeart/2005/8/layout/vList5"/>
    <dgm:cxn modelId="{17400229-F435-4F23-8672-B928DAA85390}" type="presParOf" srcId="{1A381BC8-A6A9-4ECC-9DFF-C30439B0129B}" destId="{FE7D44E1-D821-425C-B052-8DA7D6615C0C}" srcOrd="2" destOrd="0" presId="urn:microsoft.com/office/officeart/2005/8/layout/vList5"/>
    <dgm:cxn modelId="{7840EFE8-2E6E-4897-B43A-3FE5AEDC084D}" type="presParOf" srcId="{FE7D44E1-D821-425C-B052-8DA7D6615C0C}" destId="{0AE4B76B-3398-41B7-876E-129ADCFDD8F8}" srcOrd="0" destOrd="0" presId="urn:microsoft.com/office/officeart/2005/8/layout/vList5"/>
    <dgm:cxn modelId="{A508682E-89FC-4BAB-AC61-02320E4D6B34}" type="presParOf" srcId="{FE7D44E1-D821-425C-B052-8DA7D6615C0C}" destId="{32BC9BC2-021F-45C6-8FDC-286BBC52CC24}" srcOrd="1" destOrd="0" presId="urn:microsoft.com/office/officeart/2005/8/layout/vList5"/>
    <dgm:cxn modelId="{9DD02F29-C2FA-45C4-BD3D-9AFA72924D1D}" type="presParOf" srcId="{1A381BC8-A6A9-4ECC-9DFF-C30439B0129B}" destId="{036DB70B-40B0-4518-9795-0C17143EDF2D}" srcOrd="3" destOrd="0" presId="urn:microsoft.com/office/officeart/2005/8/layout/vList5"/>
    <dgm:cxn modelId="{5ACAC8A4-94C4-449D-843B-A63A1B518162}" type="presParOf" srcId="{1A381BC8-A6A9-4ECC-9DFF-C30439B0129B}" destId="{12E2927F-A7F6-408E-90FC-F221FD0A15A2}" srcOrd="4" destOrd="0" presId="urn:microsoft.com/office/officeart/2005/8/layout/vList5"/>
    <dgm:cxn modelId="{7A0E5869-DD7D-4CAE-8661-BDCF3EF1BBEB}" type="presParOf" srcId="{12E2927F-A7F6-408E-90FC-F221FD0A15A2}" destId="{B9CF7DB7-4C0A-4286-BFA9-89432DB5E8A0}" srcOrd="0" destOrd="0" presId="urn:microsoft.com/office/officeart/2005/8/layout/vList5"/>
    <dgm:cxn modelId="{80C94884-29E5-42D3-BB5A-3FBB00371740}" type="presParOf" srcId="{12E2927F-A7F6-408E-90FC-F221FD0A15A2}" destId="{1B901B61-271C-4D19-B3FC-51A907141C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誰可主張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chemeClr val="accent1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如何主張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應於申請專利同時聲明先申請案之申請日及申請案號數；未聲明者，視為未主張。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先申請案及後申請案的申請人必須一致。如先申請案為複數申請人時，亦應完全一致。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2287798F-CDA2-474D-BE7C-A5475FDFF42A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何時主張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EF7234B-7C31-4EDC-8B1F-D64C518366D9}" type="par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A0B53C7-E6C8-43F3-9A83-C8DFD787A71D}" type="sib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E9E00EA-8145-40E6-A0AA-2AC67C4EDECE}">
      <dgm:prSet custT="1"/>
      <dgm:spPr/>
      <dgm:t>
        <a:bodyPr/>
        <a:lstStyle/>
        <a:p>
          <a:r>
            <a:rPr lang="zh-TW" sz="1800" dirty="0" smtClean="0">
              <a:latin typeface="微軟正黑體" pitchFamily="34" charset="-120"/>
              <a:ea typeface="微軟正黑體" pitchFamily="34" charset="-120"/>
            </a:rPr>
            <a:t>主張國內優先權之期間為</a:t>
          </a:r>
          <a:r>
            <a:rPr lang="en-US" sz="1800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sz="1800" dirty="0" smtClean="0">
              <a:latin typeface="微軟正黑體" pitchFamily="34" charset="-120"/>
              <a:ea typeface="微軟正黑體" pitchFamily="34" charset="-120"/>
            </a:rPr>
            <a:t>個月，自先申請案申請日之次日起算至後申請案之申請日當日。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97985FED-1ED3-4A8F-95A7-6F59D2513FFE}" type="par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C8F1BA46-3592-4AA5-959C-C2A0FD8292F1}" type="sib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FE7D44E1-D821-425C-B052-8DA7D6615C0C}" type="pres">
      <dgm:prSet presAssocID="{2287798F-CDA2-474D-BE7C-A5475FDFF42A}" presName="linNode" presStyleCnt="0"/>
      <dgm:spPr/>
    </dgm:pt>
    <dgm:pt modelId="{0AE4B76B-3398-41B7-876E-129ADCFDD8F8}" type="pres">
      <dgm:prSet presAssocID="{2287798F-CDA2-474D-BE7C-A5475FDFF4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C9BC2-021F-45C6-8FDC-286BBC52CC24}" type="pres">
      <dgm:prSet presAssocID="{2287798F-CDA2-474D-BE7C-A5475FDFF4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DB70B-40B0-4518-9795-0C17143EDF2D}" type="pres">
      <dgm:prSet presAssocID="{AA0B53C7-E6C8-43F3-9A83-C8DFD787A71D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9BA5DCF9-BF7C-4B2C-BB47-677BF90AE924}" type="presOf" srcId="{EF97AF2E-CEFD-4123-86E4-D165BA8F0EBA}" destId="{1A381BC8-A6A9-4ECC-9DFF-C30439B0129B}" srcOrd="0" destOrd="0" presId="urn:microsoft.com/office/officeart/2005/8/layout/vList5"/>
    <dgm:cxn modelId="{49534641-0478-4EE5-AF9C-83D6AF794485}" type="presOf" srcId="{AE9E00EA-8145-40E6-A0AA-2AC67C4EDECE}" destId="{32BC9BC2-021F-45C6-8FDC-286BBC52CC24}" srcOrd="0" destOrd="0" presId="urn:microsoft.com/office/officeart/2005/8/layout/vList5"/>
    <dgm:cxn modelId="{12156165-A248-4C46-B57F-7895FE7AFC6C}" type="presOf" srcId="{D46196F7-CC7C-4E00-B588-29EF91B56049}" destId="{3ED6E9FE-EDF0-4F1F-83BE-A6B82A902E0F}" srcOrd="0" destOrd="0" presId="urn:microsoft.com/office/officeart/2005/8/layout/vList5"/>
    <dgm:cxn modelId="{46FE9AB2-DCD5-42F5-B03F-F16F7FDBE76C}" srcId="{EF97AF2E-CEFD-4123-86E4-D165BA8F0EBA}" destId="{050D2B62-CA9D-4990-ADEB-1335B8829CE4}" srcOrd="2" destOrd="0" parTransId="{C59A2C13-FAB3-4BA4-8C69-83A7D4EBD0CD}" sibTransId="{15AB34BB-270D-471B-80F4-5B56FF635B1A}"/>
    <dgm:cxn modelId="{20931525-0119-45C4-A7A0-04A4293114EB}" type="presOf" srcId="{050D2B62-CA9D-4990-ADEB-1335B8829CE4}" destId="{B9CF7DB7-4C0A-4286-BFA9-89432DB5E8A0}" srcOrd="0" destOrd="0" presId="urn:microsoft.com/office/officeart/2005/8/layout/vList5"/>
    <dgm:cxn modelId="{DE3C9664-CA54-4A1D-8B95-18210CB61E70}" srcId="{EF97AF2E-CEFD-4123-86E4-D165BA8F0EBA}" destId="{2287798F-CDA2-474D-BE7C-A5475FDFF42A}" srcOrd="1" destOrd="0" parTransId="{EEF7234B-7C31-4EDC-8B1F-D64C518366D9}" sibTransId="{AA0B53C7-E6C8-43F3-9A83-C8DFD787A71D}"/>
    <dgm:cxn modelId="{3337B467-6C03-4E2A-886E-7EF22C9C952A}" type="presOf" srcId="{A53AA4DB-6293-4C85-BCD0-73C744439860}" destId="{A720B50F-4904-4D9B-B8C7-11555C419543}" srcOrd="0" destOrd="0" presId="urn:microsoft.com/office/officeart/2005/8/layout/vList5"/>
    <dgm:cxn modelId="{8178A93A-DD7C-4F1B-B838-C7F490321EB2}" type="presOf" srcId="{2287798F-CDA2-474D-BE7C-A5475FDFF42A}" destId="{0AE4B76B-3398-41B7-876E-129ADCFDD8F8}" srcOrd="0" destOrd="0" presId="urn:microsoft.com/office/officeart/2005/8/layout/vList5"/>
    <dgm:cxn modelId="{6A0D7114-FD04-45D1-8B89-3336309DD4D8}" srcId="{2287798F-CDA2-474D-BE7C-A5475FDFF42A}" destId="{AE9E00EA-8145-40E6-A0AA-2AC67C4EDECE}" srcOrd="0" destOrd="0" parTransId="{97985FED-1ED3-4A8F-95A7-6F59D2513FFE}" sibTransId="{C8F1BA46-3592-4AA5-959C-C2A0FD8292F1}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2B9BA077-8FF1-4290-A0D0-F6FEE9F5968A}" type="presOf" srcId="{CAD079F8-FC10-4CB6-9997-87963FDE7D63}" destId="{1B901B61-271C-4D19-B3FC-51A907141C63}" srcOrd="0" destOrd="0" presId="urn:microsoft.com/office/officeart/2005/8/layout/vList5"/>
    <dgm:cxn modelId="{D21FF7C3-2692-47A8-866E-5F4C7370AC08}" type="presParOf" srcId="{1A381BC8-A6A9-4ECC-9DFF-C30439B0129B}" destId="{992DA2C9-BC95-44B2-9522-FDF49FF78119}" srcOrd="0" destOrd="0" presId="urn:microsoft.com/office/officeart/2005/8/layout/vList5"/>
    <dgm:cxn modelId="{446744AB-DECF-4476-B1B5-475408D1C9F7}" type="presParOf" srcId="{992DA2C9-BC95-44B2-9522-FDF49FF78119}" destId="{A720B50F-4904-4D9B-B8C7-11555C419543}" srcOrd="0" destOrd="0" presId="urn:microsoft.com/office/officeart/2005/8/layout/vList5"/>
    <dgm:cxn modelId="{0C24DE70-5F09-46FC-BE7A-EC7EAFADF217}" type="presParOf" srcId="{992DA2C9-BC95-44B2-9522-FDF49FF78119}" destId="{3ED6E9FE-EDF0-4F1F-83BE-A6B82A902E0F}" srcOrd="1" destOrd="0" presId="urn:microsoft.com/office/officeart/2005/8/layout/vList5"/>
    <dgm:cxn modelId="{B67ACA22-0447-407B-8198-1FB1D0BCEE35}" type="presParOf" srcId="{1A381BC8-A6A9-4ECC-9DFF-C30439B0129B}" destId="{F5A36577-1B11-4631-8A80-895542BBEBE2}" srcOrd="1" destOrd="0" presId="urn:microsoft.com/office/officeart/2005/8/layout/vList5"/>
    <dgm:cxn modelId="{A5640C88-39A8-4E98-810E-EA297117B301}" type="presParOf" srcId="{1A381BC8-A6A9-4ECC-9DFF-C30439B0129B}" destId="{FE7D44E1-D821-425C-B052-8DA7D6615C0C}" srcOrd="2" destOrd="0" presId="urn:microsoft.com/office/officeart/2005/8/layout/vList5"/>
    <dgm:cxn modelId="{5F8BE1A4-9492-4031-BA84-C534A595CC0E}" type="presParOf" srcId="{FE7D44E1-D821-425C-B052-8DA7D6615C0C}" destId="{0AE4B76B-3398-41B7-876E-129ADCFDD8F8}" srcOrd="0" destOrd="0" presId="urn:microsoft.com/office/officeart/2005/8/layout/vList5"/>
    <dgm:cxn modelId="{E41D7666-CD78-402A-914E-AE64F5B03AE2}" type="presParOf" srcId="{FE7D44E1-D821-425C-B052-8DA7D6615C0C}" destId="{32BC9BC2-021F-45C6-8FDC-286BBC52CC24}" srcOrd="1" destOrd="0" presId="urn:microsoft.com/office/officeart/2005/8/layout/vList5"/>
    <dgm:cxn modelId="{952A0F62-FD85-4278-9D7F-05EC336B779C}" type="presParOf" srcId="{1A381BC8-A6A9-4ECC-9DFF-C30439B0129B}" destId="{036DB70B-40B0-4518-9795-0C17143EDF2D}" srcOrd="3" destOrd="0" presId="urn:microsoft.com/office/officeart/2005/8/layout/vList5"/>
    <dgm:cxn modelId="{860DADFA-3DEC-4464-BB89-7EE5AA8FE8EB}" type="presParOf" srcId="{1A381BC8-A6A9-4ECC-9DFF-C30439B0129B}" destId="{12E2927F-A7F6-408E-90FC-F221FD0A15A2}" srcOrd="4" destOrd="0" presId="urn:microsoft.com/office/officeart/2005/8/layout/vList5"/>
    <dgm:cxn modelId="{297383E2-E15C-45F9-B1BE-F597A1069BBB}" type="presParOf" srcId="{12E2927F-A7F6-408E-90FC-F221FD0A15A2}" destId="{B9CF7DB7-4C0A-4286-BFA9-89432DB5E8A0}" srcOrd="0" destOrd="0" presId="urn:microsoft.com/office/officeart/2005/8/layout/vList5"/>
    <dgm:cxn modelId="{8F9FA2AF-DCEE-4999-9344-5753F982D5F4}" type="presParOf" srcId="{12E2927F-A7F6-408E-90FC-F221FD0A15A2}" destId="{1B901B61-271C-4D19-B3FC-51A907141C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3200" b="1" u="none" dirty="0" smtClean="0">
              <a:latin typeface="微軟正黑體" pitchFamily="34" charset="-120"/>
              <a:ea typeface="微軟正黑體" pitchFamily="34" charset="-120"/>
            </a:rPr>
            <a:t>發明</a:t>
          </a:r>
          <a:endParaRPr lang="zh-TW" altLang="en-US" sz="32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chemeClr val="accent1"/>
        </a:solidFill>
      </dgm:spPr>
      <dgm:t>
        <a:bodyPr/>
        <a:lstStyle/>
        <a:p>
          <a:r>
            <a:rPr lang="zh-TW" altLang="en-US" sz="3200" b="1" u="none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zh-TW" sz="32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原申請案再審查審定前。</a:t>
          </a:r>
          <a:endParaRPr lang="zh-TW" altLang="zh-TW" sz="1800" u="none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2287798F-CDA2-474D-BE7C-A5475FDFF42A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u="none" dirty="0" smtClean="0">
              <a:latin typeface="微軟正黑體" pitchFamily="34" charset="-120"/>
              <a:ea typeface="微軟正黑體" pitchFamily="34" charset="-120"/>
            </a:rPr>
            <a:t>新型</a:t>
          </a:r>
          <a:endParaRPr lang="zh-TW" altLang="zh-TW" sz="32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EEF7234B-7C31-4EDC-8B1F-D64C518366D9}" type="par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A0B53C7-E6C8-43F3-9A83-C8DFD787A71D}" type="sib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E9E00EA-8145-40E6-A0AA-2AC67C4EDECE}">
      <dgm:prSet custT="1"/>
      <dgm:spPr/>
      <dgm:t>
        <a:bodyPr/>
        <a:lstStyle/>
        <a:p>
          <a:pPr marL="172800" marR="0" indent="-172800" defTabSz="914400" eaLnBrk="1" fontAlgn="auto" latinLnBrk="0" hangingPunct="1">
            <a:lnSpc>
              <a:spcPts val="2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原申請案處分前。</a:t>
          </a:r>
          <a:endParaRPr lang="zh-TW" altLang="en-US" sz="1800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985FED-1ED3-4A8F-95A7-6F59D2513FFE}" type="par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C8F1BA46-3592-4AA5-959C-C2A0FD8292F1}" type="sib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原申請案再審查審定前。</a:t>
          </a:r>
          <a:endParaRPr lang="zh-TW" altLang="zh-TW" sz="1800" u="none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26B55CC6-ED3A-4A75-BE38-F379A6B8F07A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原申請案核准審定書、再審查核准審定書送達後</a:t>
          </a:r>
          <a:r>
            <a:rPr lang="en-US" altLang="zh-TW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個月內。</a:t>
          </a:r>
          <a:endParaRPr lang="zh-TW" altLang="zh-TW" sz="1800" u="none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C03ACEC-E395-48F2-A4DC-D17B2C630ED6}" type="parTrans" cxnId="{F80689C7-7552-4AAF-85B6-4226812494C5}">
      <dgm:prSet/>
      <dgm:spPr/>
      <dgm:t>
        <a:bodyPr/>
        <a:lstStyle/>
        <a:p>
          <a:endParaRPr lang="zh-TW" altLang="en-US"/>
        </a:p>
      </dgm:t>
    </dgm:pt>
    <dgm:pt modelId="{C6AF36F1-4539-4D7A-849A-D3D61F318262}" type="sibTrans" cxnId="{F80689C7-7552-4AAF-85B6-4226812494C5}">
      <dgm:prSet/>
      <dgm:spPr/>
      <dgm:t>
        <a:bodyPr/>
        <a:lstStyle/>
        <a:p>
          <a:endParaRPr lang="zh-TW" altLang="en-US"/>
        </a:p>
      </dgm:t>
    </dgm:pt>
    <dgm:pt modelId="{345508DA-11C0-487F-824E-EAFC56DBC0A1}">
      <dgm:prSet custT="1"/>
      <dgm:spPr/>
      <dgm:t>
        <a:bodyPr/>
        <a:lstStyle/>
        <a:p>
          <a:pPr marL="172800" marR="0" indent="-172800" defTabSz="914400" eaLnBrk="1" fontAlgn="auto" latinLnBrk="0" hangingPunct="1">
            <a:lnSpc>
              <a:spcPts val="2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原申請案核准處分書送達後</a:t>
          </a:r>
          <a:r>
            <a:rPr lang="en-US" altLang="zh-TW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800" b="0" i="0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個月內。</a:t>
          </a:r>
          <a:endParaRPr lang="zh-TW" altLang="en-US" sz="1800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C38F3-223E-4BED-B2F7-E153A55F67E6}" type="parTrans" cxnId="{33AA979A-A824-4DB5-A145-C651E1D5E822}">
      <dgm:prSet/>
      <dgm:spPr/>
      <dgm:t>
        <a:bodyPr/>
        <a:lstStyle/>
        <a:p>
          <a:endParaRPr lang="zh-TW" altLang="en-US"/>
        </a:p>
      </dgm:t>
    </dgm:pt>
    <dgm:pt modelId="{70117146-61C8-4CFB-ABC2-7867810B14DD}" type="sibTrans" cxnId="{33AA979A-A824-4DB5-A145-C651E1D5E822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FE7D44E1-D821-425C-B052-8DA7D6615C0C}" type="pres">
      <dgm:prSet presAssocID="{2287798F-CDA2-474D-BE7C-A5475FDFF42A}" presName="linNode" presStyleCnt="0"/>
      <dgm:spPr/>
    </dgm:pt>
    <dgm:pt modelId="{0AE4B76B-3398-41B7-876E-129ADCFDD8F8}" type="pres">
      <dgm:prSet presAssocID="{2287798F-CDA2-474D-BE7C-A5475FDFF4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C9BC2-021F-45C6-8FDC-286BBC52CC24}" type="pres">
      <dgm:prSet presAssocID="{2287798F-CDA2-474D-BE7C-A5475FDFF4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DB70B-40B0-4518-9795-0C17143EDF2D}" type="pres">
      <dgm:prSet presAssocID="{AA0B53C7-E6C8-43F3-9A83-C8DFD787A71D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D8E0A6-7C4C-4C5E-ADFC-4F02D9CBA1D3}" type="presOf" srcId="{2287798F-CDA2-474D-BE7C-A5475FDFF42A}" destId="{0AE4B76B-3398-41B7-876E-129ADCFDD8F8}" srcOrd="0" destOrd="0" presId="urn:microsoft.com/office/officeart/2005/8/layout/vList5"/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5938752B-8D8B-4C27-8AB1-0775364C0464}" type="presOf" srcId="{EF97AF2E-CEFD-4123-86E4-D165BA8F0EBA}" destId="{1A381BC8-A6A9-4ECC-9DFF-C30439B0129B}" srcOrd="0" destOrd="0" presId="urn:microsoft.com/office/officeart/2005/8/layout/vList5"/>
    <dgm:cxn modelId="{329DBED1-C52A-4F38-842C-CAA539F090A2}" type="presOf" srcId="{26B55CC6-ED3A-4A75-BE38-F379A6B8F07A}" destId="{3ED6E9FE-EDF0-4F1F-83BE-A6B82A902E0F}" srcOrd="0" destOrd="1" presId="urn:microsoft.com/office/officeart/2005/8/layout/vList5"/>
    <dgm:cxn modelId="{4FB750F9-C6AD-4DEE-9616-68A47D4C21D4}" type="presOf" srcId="{050D2B62-CA9D-4990-ADEB-1335B8829CE4}" destId="{B9CF7DB7-4C0A-4286-BFA9-89432DB5E8A0}" srcOrd="0" destOrd="0" presId="urn:microsoft.com/office/officeart/2005/8/layout/vList5"/>
    <dgm:cxn modelId="{DA12F377-3EC4-486F-8825-3A2E2E5F3539}" type="presOf" srcId="{D46196F7-CC7C-4E00-B588-29EF91B56049}" destId="{3ED6E9FE-EDF0-4F1F-83BE-A6B82A902E0F}" srcOrd="0" destOrd="0" presId="urn:microsoft.com/office/officeart/2005/8/layout/vList5"/>
    <dgm:cxn modelId="{46FE9AB2-DCD5-42F5-B03F-F16F7FDBE76C}" srcId="{EF97AF2E-CEFD-4123-86E4-D165BA8F0EBA}" destId="{050D2B62-CA9D-4990-ADEB-1335B8829CE4}" srcOrd="2" destOrd="0" parTransId="{C59A2C13-FAB3-4BA4-8C69-83A7D4EBD0CD}" sibTransId="{15AB34BB-270D-471B-80F4-5B56FF635B1A}"/>
    <dgm:cxn modelId="{DE3C9664-CA54-4A1D-8B95-18210CB61E70}" srcId="{EF97AF2E-CEFD-4123-86E4-D165BA8F0EBA}" destId="{2287798F-CDA2-474D-BE7C-A5475FDFF42A}" srcOrd="1" destOrd="0" parTransId="{EEF7234B-7C31-4EDC-8B1F-D64C518366D9}" sibTransId="{AA0B53C7-E6C8-43F3-9A83-C8DFD787A71D}"/>
    <dgm:cxn modelId="{F80689C7-7552-4AAF-85B6-4226812494C5}" srcId="{A53AA4DB-6293-4C85-BCD0-73C744439860}" destId="{26B55CC6-ED3A-4A75-BE38-F379A6B8F07A}" srcOrd="1" destOrd="0" parTransId="{FC03ACEC-E395-48F2-A4DC-D17B2C630ED6}" sibTransId="{C6AF36F1-4539-4D7A-849A-D3D61F318262}"/>
    <dgm:cxn modelId="{6A0D7114-FD04-45D1-8B89-3336309DD4D8}" srcId="{2287798F-CDA2-474D-BE7C-A5475FDFF42A}" destId="{AE9E00EA-8145-40E6-A0AA-2AC67C4EDECE}" srcOrd="0" destOrd="0" parTransId="{97985FED-1ED3-4A8F-95A7-6F59D2513FFE}" sibTransId="{C8F1BA46-3592-4AA5-959C-C2A0FD8292F1}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74739777-1ABA-4F6E-A8ED-8B599162C6A6}" type="presOf" srcId="{A53AA4DB-6293-4C85-BCD0-73C744439860}" destId="{A720B50F-4904-4D9B-B8C7-11555C419543}" srcOrd="0" destOrd="0" presId="urn:microsoft.com/office/officeart/2005/8/layout/vList5"/>
    <dgm:cxn modelId="{CF4AE837-6DDF-4E67-AB07-75B3CBF4735B}" type="presOf" srcId="{AE9E00EA-8145-40E6-A0AA-2AC67C4EDECE}" destId="{32BC9BC2-021F-45C6-8FDC-286BBC52CC24}" srcOrd="0" destOrd="0" presId="urn:microsoft.com/office/officeart/2005/8/layout/vList5"/>
    <dgm:cxn modelId="{33AA979A-A824-4DB5-A145-C651E1D5E822}" srcId="{2287798F-CDA2-474D-BE7C-A5475FDFF42A}" destId="{345508DA-11C0-487F-824E-EAFC56DBC0A1}" srcOrd="1" destOrd="0" parTransId="{8EDC38F3-223E-4BED-B2F7-E153A55F67E6}" sibTransId="{70117146-61C8-4CFB-ABC2-7867810B14DD}"/>
    <dgm:cxn modelId="{6B40C327-1B56-47C4-94F9-75D86FDF1951}" type="presOf" srcId="{345508DA-11C0-487F-824E-EAFC56DBC0A1}" destId="{32BC9BC2-021F-45C6-8FDC-286BBC52CC24}" srcOrd="0" destOrd="1" presId="urn:microsoft.com/office/officeart/2005/8/layout/vList5"/>
    <dgm:cxn modelId="{510F5ACF-FBAF-43B7-8CE8-0A1C59B22814}" type="presOf" srcId="{CAD079F8-FC10-4CB6-9997-87963FDE7D63}" destId="{1B901B61-271C-4D19-B3FC-51A907141C63}" srcOrd="0" destOrd="0" presId="urn:microsoft.com/office/officeart/2005/8/layout/vList5"/>
    <dgm:cxn modelId="{D4C1F550-D1CF-467B-AED9-B612C17CEBD8}" type="presParOf" srcId="{1A381BC8-A6A9-4ECC-9DFF-C30439B0129B}" destId="{992DA2C9-BC95-44B2-9522-FDF49FF78119}" srcOrd="0" destOrd="0" presId="urn:microsoft.com/office/officeart/2005/8/layout/vList5"/>
    <dgm:cxn modelId="{712701AC-9653-499E-A57B-A245812925D5}" type="presParOf" srcId="{992DA2C9-BC95-44B2-9522-FDF49FF78119}" destId="{A720B50F-4904-4D9B-B8C7-11555C419543}" srcOrd="0" destOrd="0" presId="urn:microsoft.com/office/officeart/2005/8/layout/vList5"/>
    <dgm:cxn modelId="{235DA908-E212-403D-A44F-2CFFA35BF45F}" type="presParOf" srcId="{992DA2C9-BC95-44B2-9522-FDF49FF78119}" destId="{3ED6E9FE-EDF0-4F1F-83BE-A6B82A902E0F}" srcOrd="1" destOrd="0" presId="urn:microsoft.com/office/officeart/2005/8/layout/vList5"/>
    <dgm:cxn modelId="{FB6BE9A9-66D1-4126-B079-8C18A9CA099A}" type="presParOf" srcId="{1A381BC8-A6A9-4ECC-9DFF-C30439B0129B}" destId="{F5A36577-1B11-4631-8A80-895542BBEBE2}" srcOrd="1" destOrd="0" presId="urn:microsoft.com/office/officeart/2005/8/layout/vList5"/>
    <dgm:cxn modelId="{5B358EDB-C4C6-441C-8FD3-6BAF45DE50D4}" type="presParOf" srcId="{1A381BC8-A6A9-4ECC-9DFF-C30439B0129B}" destId="{FE7D44E1-D821-425C-B052-8DA7D6615C0C}" srcOrd="2" destOrd="0" presId="urn:microsoft.com/office/officeart/2005/8/layout/vList5"/>
    <dgm:cxn modelId="{94A4E66F-6AC7-40E6-9E66-06EE008BB3E5}" type="presParOf" srcId="{FE7D44E1-D821-425C-B052-8DA7D6615C0C}" destId="{0AE4B76B-3398-41B7-876E-129ADCFDD8F8}" srcOrd="0" destOrd="0" presId="urn:microsoft.com/office/officeart/2005/8/layout/vList5"/>
    <dgm:cxn modelId="{D43A85B2-84E5-4448-A730-C7DA27C89065}" type="presParOf" srcId="{FE7D44E1-D821-425C-B052-8DA7D6615C0C}" destId="{32BC9BC2-021F-45C6-8FDC-286BBC52CC24}" srcOrd="1" destOrd="0" presId="urn:microsoft.com/office/officeart/2005/8/layout/vList5"/>
    <dgm:cxn modelId="{78FBB263-9B6B-482A-B641-E93D8A42ED28}" type="presParOf" srcId="{1A381BC8-A6A9-4ECC-9DFF-C30439B0129B}" destId="{036DB70B-40B0-4518-9795-0C17143EDF2D}" srcOrd="3" destOrd="0" presId="urn:microsoft.com/office/officeart/2005/8/layout/vList5"/>
    <dgm:cxn modelId="{1E111606-D148-4EC6-8366-4818969D677F}" type="presParOf" srcId="{1A381BC8-A6A9-4ECC-9DFF-C30439B0129B}" destId="{12E2927F-A7F6-408E-90FC-F221FD0A15A2}" srcOrd="4" destOrd="0" presId="urn:microsoft.com/office/officeart/2005/8/layout/vList5"/>
    <dgm:cxn modelId="{B687E96C-5846-4553-A50C-BF62F0FBBBE7}" type="presParOf" srcId="{12E2927F-A7F6-408E-90FC-F221FD0A15A2}" destId="{B9CF7DB7-4C0A-4286-BFA9-89432DB5E8A0}" srcOrd="0" destOrd="0" presId="urn:microsoft.com/office/officeart/2005/8/layout/vList5"/>
    <dgm:cxn modelId="{090E61A7-4421-4F1E-8B3F-B251536A1FB0}" type="presParOf" srcId="{12E2927F-A7F6-408E-90FC-F221FD0A15A2}" destId="{1B901B61-271C-4D19-B3FC-51A907141C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不同專利種類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sz="1800" dirty="0" smtClean="0">
              <a:latin typeface="微軟正黑體" pitchFamily="34" charset="-120"/>
              <a:ea typeface="微軟正黑體" pitchFamily="34" charset="-120"/>
            </a:rPr>
            <a:t>發明改請為新型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或</a:t>
          </a:r>
          <a:r>
            <a:rPr lang="zh-TW" sz="1800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2287798F-CDA2-474D-BE7C-A5475FDFF42A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相同專利種類</a:t>
          </a:r>
          <a:endParaRPr lang="zh-TW" alt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EEF7234B-7C31-4EDC-8B1F-D64C518366D9}" type="par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A0B53C7-E6C8-43F3-9A83-C8DFD787A71D}" type="sib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E9E00EA-8145-40E6-A0AA-2AC67C4EDECE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獨立設計改請為衍生設計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97985FED-1ED3-4A8F-95A7-6F59D2513FFE}" type="par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C8F1BA46-3592-4AA5-959C-C2A0FD8292F1}" type="sib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B9ADE21D-F7BD-48E1-B094-E3B0116827F1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sz="1800" dirty="0" smtClean="0">
              <a:latin typeface="微軟正黑體" pitchFamily="34" charset="-120"/>
              <a:ea typeface="微軟正黑體" pitchFamily="34" charset="-120"/>
            </a:rPr>
            <a:t>新型改請為發明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或設計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81B1E57E-8B8F-4A67-8BB9-B08CD1873092}" type="parTrans" cxnId="{492B20DA-76CC-49C8-B726-82FD363E1A69}">
      <dgm:prSet/>
      <dgm:spPr/>
      <dgm:t>
        <a:bodyPr/>
        <a:lstStyle/>
        <a:p>
          <a:endParaRPr lang="zh-TW" altLang="en-US"/>
        </a:p>
      </dgm:t>
    </dgm:pt>
    <dgm:pt modelId="{42BF71BE-41CE-4EE6-8B1E-04C2E407EE03}" type="sibTrans" cxnId="{492B20DA-76CC-49C8-B726-82FD363E1A69}">
      <dgm:prSet/>
      <dgm:spPr/>
      <dgm:t>
        <a:bodyPr/>
        <a:lstStyle/>
        <a:p>
          <a:endParaRPr lang="zh-TW" altLang="en-US"/>
        </a:p>
      </dgm:t>
    </dgm:pt>
    <dgm:pt modelId="{705BB79D-9FDD-48F1-811D-F5D5511BA677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sz="1800" dirty="0" smtClean="0">
              <a:latin typeface="微軟正黑體" pitchFamily="34" charset="-120"/>
              <a:ea typeface="微軟正黑體" pitchFamily="34" charset="-120"/>
            </a:rPr>
            <a:t>設計改請為新型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1434D55C-3B54-43DF-A8FF-7A8786A7C25B}" type="parTrans" cxnId="{4A048C73-3C7B-4D82-B43A-9B6888B834E5}">
      <dgm:prSet/>
      <dgm:spPr/>
      <dgm:t>
        <a:bodyPr/>
        <a:lstStyle/>
        <a:p>
          <a:endParaRPr lang="zh-TW" altLang="en-US"/>
        </a:p>
      </dgm:t>
    </dgm:pt>
    <dgm:pt modelId="{3C1603D1-3F26-4F48-818F-EB20C35AC0E4}" type="sibTrans" cxnId="{4A048C73-3C7B-4D82-B43A-9B6888B834E5}">
      <dgm:prSet/>
      <dgm:spPr/>
      <dgm:t>
        <a:bodyPr/>
        <a:lstStyle/>
        <a:p>
          <a:endParaRPr lang="zh-TW" altLang="en-US"/>
        </a:p>
      </dgm:t>
    </dgm:pt>
    <dgm:pt modelId="{EC52F3F8-0C8D-435E-A14C-19FE214CDF79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衍生設計改請為獨立設計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B36EA103-E7CE-4FE6-A5C2-DAFFB7638214}" type="parTrans" cxnId="{0195BA8D-5895-4039-8B4E-4E63847394E2}">
      <dgm:prSet/>
      <dgm:spPr/>
      <dgm:t>
        <a:bodyPr/>
        <a:lstStyle/>
        <a:p>
          <a:endParaRPr lang="zh-TW" altLang="en-US"/>
        </a:p>
      </dgm:t>
    </dgm:pt>
    <dgm:pt modelId="{514391A7-E5D0-4466-886C-EC09ECA0EF3D}" type="sibTrans" cxnId="{0195BA8D-5895-4039-8B4E-4E63847394E2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2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FE7D44E1-D821-425C-B052-8DA7D6615C0C}" type="pres">
      <dgm:prSet presAssocID="{2287798F-CDA2-474D-BE7C-A5475FDFF42A}" presName="linNode" presStyleCnt="0"/>
      <dgm:spPr/>
    </dgm:pt>
    <dgm:pt modelId="{0AE4B76B-3398-41B7-876E-129ADCFDD8F8}" type="pres">
      <dgm:prSet presAssocID="{2287798F-CDA2-474D-BE7C-A5475FDFF42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C9BC2-021F-45C6-8FDC-286BBC52CC24}" type="pres">
      <dgm:prSet presAssocID="{2287798F-CDA2-474D-BE7C-A5475FDFF42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2B20DA-76CC-49C8-B726-82FD363E1A69}" srcId="{A53AA4DB-6293-4C85-BCD0-73C744439860}" destId="{B9ADE21D-F7BD-48E1-B094-E3B0116827F1}" srcOrd="1" destOrd="0" parTransId="{81B1E57E-8B8F-4A67-8BB9-B08CD1873092}" sibTransId="{42BF71BE-41CE-4EE6-8B1E-04C2E407EE03}"/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F2B632C3-F7C9-4B6D-BFEA-BA8E9C4E3592}" type="presOf" srcId="{AE9E00EA-8145-40E6-A0AA-2AC67C4EDECE}" destId="{32BC9BC2-021F-45C6-8FDC-286BBC52CC24}" srcOrd="0" destOrd="0" presId="urn:microsoft.com/office/officeart/2005/8/layout/vList5"/>
    <dgm:cxn modelId="{0195BA8D-5895-4039-8B4E-4E63847394E2}" srcId="{2287798F-CDA2-474D-BE7C-A5475FDFF42A}" destId="{EC52F3F8-0C8D-435E-A14C-19FE214CDF79}" srcOrd="1" destOrd="0" parTransId="{B36EA103-E7CE-4FE6-A5C2-DAFFB7638214}" sibTransId="{514391A7-E5D0-4466-886C-EC09ECA0EF3D}"/>
    <dgm:cxn modelId="{75776B5E-7BBB-4E64-BC42-F5FB49A75261}" type="presOf" srcId="{705BB79D-9FDD-48F1-811D-F5D5511BA677}" destId="{3ED6E9FE-EDF0-4F1F-83BE-A6B82A902E0F}" srcOrd="0" destOrd="2" presId="urn:microsoft.com/office/officeart/2005/8/layout/vList5"/>
    <dgm:cxn modelId="{1ED203F7-26EE-429B-AAD0-709285B44C19}" type="presOf" srcId="{2287798F-CDA2-474D-BE7C-A5475FDFF42A}" destId="{0AE4B76B-3398-41B7-876E-129ADCFDD8F8}" srcOrd="0" destOrd="0" presId="urn:microsoft.com/office/officeart/2005/8/layout/vList5"/>
    <dgm:cxn modelId="{DE3C9664-CA54-4A1D-8B95-18210CB61E70}" srcId="{EF97AF2E-CEFD-4123-86E4-D165BA8F0EBA}" destId="{2287798F-CDA2-474D-BE7C-A5475FDFF42A}" srcOrd="1" destOrd="0" parTransId="{EEF7234B-7C31-4EDC-8B1F-D64C518366D9}" sibTransId="{AA0B53C7-E6C8-43F3-9A83-C8DFD787A71D}"/>
    <dgm:cxn modelId="{8B85A070-6E8B-446C-A811-73DB43BA0949}" type="presOf" srcId="{D46196F7-CC7C-4E00-B588-29EF91B56049}" destId="{3ED6E9FE-EDF0-4F1F-83BE-A6B82A902E0F}" srcOrd="0" destOrd="0" presId="urn:microsoft.com/office/officeart/2005/8/layout/vList5"/>
    <dgm:cxn modelId="{6A0D7114-FD04-45D1-8B89-3336309DD4D8}" srcId="{2287798F-CDA2-474D-BE7C-A5475FDFF42A}" destId="{AE9E00EA-8145-40E6-A0AA-2AC67C4EDECE}" srcOrd="0" destOrd="0" parTransId="{97985FED-1ED3-4A8F-95A7-6F59D2513FFE}" sibTransId="{C8F1BA46-3592-4AA5-959C-C2A0FD8292F1}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4A048C73-3C7B-4D82-B43A-9B6888B834E5}" srcId="{A53AA4DB-6293-4C85-BCD0-73C744439860}" destId="{705BB79D-9FDD-48F1-811D-F5D5511BA677}" srcOrd="2" destOrd="0" parTransId="{1434D55C-3B54-43DF-A8FF-7A8786A7C25B}" sibTransId="{3C1603D1-3F26-4F48-818F-EB20C35AC0E4}"/>
    <dgm:cxn modelId="{8DBC3B37-B8E1-40AB-88DD-0C289BE277A5}" type="presOf" srcId="{A53AA4DB-6293-4C85-BCD0-73C744439860}" destId="{A720B50F-4904-4D9B-B8C7-11555C419543}" srcOrd="0" destOrd="0" presId="urn:microsoft.com/office/officeart/2005/8/layout/vList5"/>
    <dgm:cxn modelId="{ACB522C6-FF6F-492C-9499-250602140D4E}" type="presOf" srcId="{EF97AF2E-CEFD-4123-86E4-D165BA8F0EBA}" destId="{1A381BC8-A6A9-4ECC-9DFF-C30439B0129B}" srcOrd="0" destOrd="0" presId="urn:microsoft.com/office/officeart/2005/8/layout/vList5"/>
    <dgm:cxn modelId="{F780A94F-9465-49FA-AE54-626258B59222}" type="presOf" srcId="{B9ADE21D-F7BD-48E1-B094-E3B0116827F1}" destId="{3ED6E9FE-EDF0-4F1F-83BE-A6B82A902E0F}" srcOrd="0" destOrd="1" presId="urn:microsoft.com/office/officeart/2005/8/layout/vList5"/>
    <dgm:cxn modelId="{AE92B65E-EE48-4226-B3D6-DFB9C7709891}" type="presOf" srcId="{EC52F3F8-0C8D-435E-A14C-19FE214CDF79}" destId="{32BC9BC2-021F-45C6-8FDC-286BBC52CC24}" srcOrd="0" destOrd="1" presId="urn:microsoft.com/office/officeart/2005/8/layout/vList5"/>
    <dgm:cxn modelId="{C8798B9D-3D7A-4EF7-BFC8-50598E0FE1BB}" type="presParOf" srcId="{1A381BC8-A6A9-4ECC-9DFF-C30439B0129B}" destId="{992DA2C9-BC95-44B2-9522-FDF49FF78119}" srcOrd="0" destOrd="0" presId="urn:microsoft.com/office/officeart/2005/8/layout/vList5"/>
    <dgm:cxn modelId="{F456DE43-F94B-474C-97FF-E72C36DC3E83}" type="presParOf" srcId="{992DA2C9-BC95-44B2-9522-FDF49FF78119}" destId="{A720B50F-4904-4D9B-B8C7-11555C419543}" srcOrd="0" destOrd="0" presId="urn:microsoft.com/office/officeart/2005/8/layout/vList5"/>
    <dgm:cxn modelId="{A28F04CB-AF3B-40F8-8ABE-90DCFDE3DDCC}" type="presParOf" srcId="{992DA2C9-BC95-44B2-9522-FDF49FF78119}" destId="{3ED6E9FE-EDF0-4F1F-83BE-A6B82A902E0F}" srcOrd="1" destOrd="0" presId="urn:microsoft.com/office/officeart/2005/8/layout/vList5"/>
    <dgm:cxn modelId="{65562EEA-AE30-4284-A4F4-DF38A35471D5}" type="presParOf" srcId="{1A381BC8-A6A9-4ECC-9DFF-C30439B0129B}" destId="{F5A36577-1B11-4631-8A80-895542BBEBE2}" srcOrd="1" destOrd="0" presId="urn:microsoft.com/office/officeart/2005/8/layout/vList5"/>
    <dgm:cxn modelId="{C3F9FC28-1424-4197-AEB9-CEAAE67F9768}" type="presParOf" srcId="{1A381BC8-A6A9-4ECC-9DFF-C30439B0129B}" destId="{FE7D44E1-D821-425C-B052-8DA7D6615C0C}" srcOrd="2" destOrd="0" presId="urn:microsoft.com/office/officeart/2005/8/layout/vList5"/>
    <dgm:cxn modelId="{7F213DF5-7022-4E5B-82BC-829E651BC330}" type="presParOf" srcId="{FE7D44E1-D821-425C-B052-8DA7D6615C0C}" destId="{0AE4B76B-3398-41B7-876E-129ADCFDD8F8}" srcOrd="0" destOrd="0" presId="urn:microsoft.com/office/officeart/2005/8/layout/vList5"/>
    <dgm:cxn modelId="{25D9031A-9687-4633-AD75-577A2057E476}" type="presParOf" srcId="{FE7D44E1-D821-425C-B052-8DA7D6615C0C}" destId="{32BC9BC2-021F-45C6-8FDC-286BBC52CC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A17B84-0461-41BB-AE14-8A91E32C71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1166795-0147-470F-8639-F6F8882409B1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2000" b="0" i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原申請案准予專利之審定書、處分書送達後。</a:t>
          </a:r>
          <a:endParaRPr lang="zh-TW" altLang="en-US" sz="20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E2A74F-14A8-4C22-8F65-C00043C0B7AB}" type="parTrans" cxnId="{D22A68EF-D985-4539-9791-C194EBBBB708}">
      <dgm:prSet/>
      <dgm:spPr/>
      <dgm:t>
        <a:bodyPr/>
        <a:lstStyle/>
        <a:p>
          <a:pPr algn="ctr"/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B30AD-BDB8-47A2-9BE4-58C8C788ABB3}" type="sibTrans" cxnId="{D22A68EF-D985-4539-9791-C194EBBBB708}">
      <dgm:prSet/>
      <dgm:spPr/>
      <dgm:t>
        <a:bodyPr/>
        <a:lstStyle/>
        <a:p>
          <a:pPr algn="ctr"/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BDB31B-114D-4321-A21C-28C75BEA2D1B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2000" b="0" i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原申請案為發明或設計，於不予專利之審定書送達後逾</a:t>
          </a:r>
          <a:r>
            <a:rPr lang="en-US" altLang="zh-TW" sz="2000" b="0" i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b="0" i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個月。</a:t>
          </a:r>
          <a:endParaRPr lang="zh-TW" altLang="en-US" sz="20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B20BEC-D333-4923-9BF3-01D5553F6B59}" type="parTrans" cxnId="{BFB2325F-7DBC-4AAC-AE01-265C93377D10}">
      <dgm:prSet/>
      <dgm:spPr/>
      <dgm:t>
        <a:bodyPr/>
        <a:lstStyle/>
        <a:p>
          <a:pPr algn="ctr"/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C7C4F2-4528-48A2-97E5-8026E9C954B1}" type="sibTrans" cxnId="{BFB2325F-7DBC-4AAC-AE01-265C93377D10}">
      <dgm:prSet/>
      <dgm:spPr/>
      <dgm:t>
        <a:bodyPr/>
        <a:lstStyle/>
        <a:p>
          <a:pPr algn="ctr"/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1E41AA-88A3-493F-AA38-B0BF1B579B7E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2000" b="0" i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原申請案為新型，於不予專利之處分書送達後逾</a:t>
          </a:r>
          <a:r>
            <a:rPr lang="en-US" altLang="zh-TW" sz="2000" b="0" i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b="0" i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日。</a:t>
          </a:r>
          <a:endParaRPr lang="zh-TW" altLang="en-US" sz="20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FE75E8-CB53-4FDB-A29C-840A4CE012CD}" type="parTrans" cxnId="{062338BD-E44A-42A8-A7CF-CF775F51DF57}">
      <dgm:prSet/>
      <dgm:spPr/>
      <dgm:t>
        <a:bodyPr/>
        <a:lstStyle/>
        <a:p>
          <a:pPr algn="ctr"/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7219C9-A53F-4377-A9B9-98E0F88ADCF8}" type="sibTrans" cxnId="{062338BD-E44A-42A8-A7CF-CF775F51DF57}">
      <dgm:prSet/>
      <dgm:spPr/>
      <dgm:t>
        <a:bodyPr/>
        <a:lstStyle/>
        <a:p>
          <a:pPr algn="ctr"/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A5ED43-CBC6-482D-B142-02DCFB85D98A}" type="pres">
      <dgm:prSet presAssocID="{FAA17B84-0461-41BB-AE14-8A91E32C71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F882AA-3253-44D0-9DCC-94715327EA56}" type="pres">
      <dgm:prSet presAssocID="{F1166795-0147-470F-8639-F6F8882409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796611-DAD7-42D5-8476-514C1462477E}" type="pres">
      <dgm:prSet presAssocID="{4FAB30AD-BDB8-47A2-9BE4-58C8C788ABB3}" presName="spacer" presStyleCnt="0"/>
      <dgm:spPr/>
    </dgm:pt>
    <dgm:pt modelId="{E54A9CDF-751B-4AEA-8FF0-6F284D09FD77}" type="pres">
      <dgm:prSet presAssocID="{35BDB31B-114D-4321-A21C-28C75BEA2D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92396F-EB0B-43DE-B74E-FCC0BCA2945C}" type="pres">
      <dgm:prSet presAssocID="{1AC7C4F2-4528-48A2-97E5-8026E9C954B1}" presName="spacer" presStyleCnt="0"/>
      <dgm:spPr/>
    </dgm:pt>
    <dgm:pt modelId="{3C9824A2-5B44-4F19-AC87-ED9325E550A1}" type="pres">
      <dgm:prSet presAssocID="{1F1E41AA-88A3-493F-AA38-B0BF1B579B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2338BD-E44A-42A8-A7CF-CF775F51DF57}" srcId="{FAA17B84-0461-41BB-AE14-8A91E32C7148}" destId="{1F1E41AA-88A3-493F-AA38-B0BF1B579B7E}" srcOrd="2" destOrd="0" parTransId="{A8FE75E8-CB53-4FDB-A29C-840A4CE012CD}" sibTransId="{787219C9-A53F-4377-A9B9-98E0F88ADCF8}"/>
    <dgm:cxn modelId="{A512B74A-26DC-4393-8EF8-C724F283E140}" type="presOf" srcId="{1F1E41AA-88A3-493F-AA38-B0BF1B579B7E}" destId="{3C9824A2-5B44-4F19-AC87-ED9325E550A1}" srcOrd="0" destOrd="0" presId="urn:microsoft.com/office/officeart/2005/8/layout/vList2"/>
    <dgm:cxn modelId="{D22A68EF-D985-4539-9791-C194EBBBB708}" srcId="{FAA17B84-0461-41BB-AE14-8A91E32C7148}" destId="{F1166795-0147-470F-8639-F6F8882409B1}" srcOrd="0" destOrd="0" parTransId="{88E2A74F-14A8-4C22-8F65-C00043C0B7AB}" sibTransId="{4FAB30AD-BDB8-47A2-9BE4-58C8C788ABB3}"/>
    <dgm:cxn modelId="{1BED7693-33FC-43C2-A158-83C94936CE90}" type="presOf" srcId="{F1166795-0147-470F-8639-F6F8882409B1}" destId="{BAF882AA-3253-44D0-9DCC-94715327EA56}" srcOrd="0" destOrd="0" presId="urn:microsoft.com/office/officeart/2005/8/layout/vList2"/>
    <dgm:cxn modelId="{BFB2325F-7DBC-4AAC-AE01-265C93377D10}" srcId="{FAA17B84-0461-41BB-AE14-8A91E32C7148}" destId="{35BDB31B-114D-4321-A21C-28C75BEA2D1B}" srcOrd="1" destOrd="0" parTransId="{47B20BEC-D333-4923-9BF3-01D5553F6B59}" sibTransId="{1AC7C4F2-4528-48A2-97E5-8026E9C954B1}"/>
    <dgm:cxn modelId="{3CABB423-74EE-48F8-BB3E-A4D6D379A57D}" type="presOf" srcId="{35BDB31B-114D-4321-A21C-28C75BEA2D1B}" destId="{E54A9CDF-751B-4AEA-8FF0-6F284D09FD77}" srcOrd="0" destOrd="0" presId="urn:microsoft.com/office/officeart/2005/8/layout/vList2"/>
    <dgm:cxn modelId="{486EE142-510A-441B-9B39-1856108ABF05}" type="presOf" srcId="{FAA17B84-0461-41BB-AE14-8A91E32C7148}" destId="{16A5ED43-CBC6-482D-B142-02DCFB85D98A}" srcOrd="0" destOrd="0" presId="urn:microsoft.com/office/officeart/2005/8/layout/vList2"/>
    <dgm:cxn modelId="{4C9E3365-96C7-4A64-959D-442660003E5A}" type="presParOf" srcId="{16A5ED43-CBC6-482D-B142-02DCFB85D98A}" destId="{BAF882AA-3253-44D0-9DCC-94715327EA56}" srcOrd="0" destOrd="0" presId="urn:microsoft.com/office/officeart/2005/8/layout/vList2"/>
    <dgm:cxn modelId="{98E61BA1-2537-4AF0-AF35-B0F3D8E312EE}" type="presParOf" srcId="{16A5ED43-CBC6-482D-B142-02DCFB85D98A}" destId="{F0796611-DAD7-42D5-8476-514C1462477E}" srcOrd="1" destOrd="0" presId="urn:microsoft.com/office/officeart/2005/8/layout/vList2"/>
    <dgm:cxn modelId="{B9C2269E-2459-4826-B04D-B5E7337E07A4}" type="presParOf" srcId="{16A5ED43-CBC6-482D-B142-02DCFB85D98A}" destId="{E54A9CDF-751B-4AEA-8FF0-6F284D09FD77}" srcOrd="2" destOrd="0" presId="urn:microsoft.com/office/officeart/2005/8/layout/vList2"/>
    <dgm:cxn modelId="{EDDA5C3C-A6F1-46BC-A3CB-72CF04D0CFE4}" type="presParOf" srcId="{16A5ED43-CBC6-482D-B142-02DCFB85D98A}" destId="{3E92396F-EB0B-43DE-B74E-FCC0BCA2945C}" srcOrd="3" destOrd="0" presId="urn:microsoft.com/office/officeart/2005/8/layout/vList2"/>
    <dgm:cxn modelId="{B73A729F-62BD-4619-A8D4-B5989D6ECA62}" type="presParOf" srcId="{16A5ED43-CBC6-482D-B142-02DCFB85D98A}" destId="{3C9824A2-5B44-4F19-AC87-ED9325E550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申請規費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chemeClr val="accent1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申請費減收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以電子申請方式申請專利申請案者，每件可減收</a:t>
          </a:r>
          <a:r>
            <a:rPr lang="en-US" altLang="en-US" sz="1800" dirty="0" smtClean="0">
              <a:latin typeface="微軟正黑體" pitchFamily="34" charset="-120"/>
              <a:ea typeface="微軟正黑體" pitchFamily="34" charset="-120"/>
            </a:rPr>
            <a:t>600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元。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申請專利及辦理有關專利事項，於申請時應繳納規費，其規費之項目及金額，請參照「專利規費收費辦法」。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2287798F-CDA2-474D-BE7C-A5475FDFF42A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繳納方式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EF7234B-7C31-4EDC-8B1F-D64C518366D9}" type="par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A0B53C7-E6C8-43F3-9A83-C8DFD787A71D}" type="sibTrans" cxnId="{DE3C9664-CA54-4A1D-8B95-18210CB61E70}">
      <dgm:prSet/>
      <dgm:spPr/>
      <dgm:t>
        <a:bodyPr/>
        <a:lstStyle/>
        <a:p>
          <a:endParaRPr lang="zh-TW" altLang="en-US"/>
        </a:p>
      </dgm:t>
    </dgm:pt>
    <dgm:pt modelId="{AE9E00EA-8145-40E6-A0AA-2AC67C4EDECE}">
      <dgm:prSet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可以臨櫃、郵寄、郵政劃撥、轉帳、電匯、無摺存款或約定扣繳等方式為之；電子申請案得於線上繳納或另行列印繳費單繳納。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97985FED-1ED3-4A8F-95A7-6F59D2513FFE}" type="par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C8F1BA46-3592-4AA5-959C-C2A0FD8292F1}" type="sibTrans" cxnId="{6A0D7114-FD04-45D1-8B89-3336309DD4D8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FE7D44E1-D821-425C-B052-8DA7D6615C0C}" type="pres">
      <dgm:prSet presAssocID="{2287798F-CDA2-474D-BE7C-A5475FDFF42A}" presName="linNode" presStyleCnt="0"/>
      <dgm:spPr/>
    </dgm:pt>
    <dgm:pt modelId="{0AE4B76B-3398-41B7-876E-129ADCFDD8F8}" type="pres">
      <dgm:prSet presAssocID="{2287798F-CDA2-474D-BE7C-A5475FDFF4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C9BC2-021F-45C6-8FDC-286BBC52CC24}" type="pres">
      <dgm:prSet presAssocID="{2287798F-CDA2-474D-BE7C-A5475FDFF4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DB70B-40B0-4518-9795-0C17143EDF2D}" type="pres">
      <dgm:prSet presAssocID="{AA0B53C7-E6C8-43F3-9A83-C8DFD787A71D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E6CFD974-8AD9-4750-B8AF-6EA14261CCA7}" type="presOf" srcId="{EF97AF2E-CEFD-4123-86E4-D165BA8F0EBA}" destId="{1A381BC8-A6A9-4ECC-9DFF-C30439B0129B}" srcOrd="0" destOrd="0" presId="urn:microsoft.com/office/officeart/2005/8/layout/vList5"/>
    <dgm:cxn modelId="{47F23A1D-65E5-43FF-8CB2-9E7A48CF944F}" type="presOf" srcId="{AE9E00EA-8145-40E6-A0AA-2AC67C4EDECE}" destId="{32BC9BC2-021F-45C6-8FDC-286BBC52CC24}" srcOrd="0" destOrd="0" presId="urn:microsoft.com/office/officeart/2005/8/layout/vList5"/>
    <dgm:cxn modelId="{6B1981D6-A1EB-4D25-9806-05E95185994B}" type="presOf" srcId="{A53AA4DB-6293-4C85-BCD0-73C744439860}" destId="{A720B50F-4904-4D9B-B8C7-11555C419543}" srcOrd="0" destOrd="0" presId="urn:microsoft.com/office/officeart/2005/8/layout/vList5"/>
    <dgm:cxn modelId="{46FE9AB2-DCD5-42F5-B03F-F16F7FDBE76C}" srcId="{EF97AF2E-CEFD-4123-86E4-D165BA8F0EBA}" destId="{050D2B62-CA9D-4990-ADEB-1335B8829CE4}" srcOrd="2" destOrd="0" parTransId="{C59A2C13-FAB3-4BA4-8C69-83A7D4EBD0CD}" sibTransId="{15AB34BB-270D-471B-80F4-5B56FF635B1A}"/>
    <dgm:cxn modelId="{DE3C9664-CA54-4A1D-8B95-18210CB61E70}" srcId="{EF97AF2E-CEFD-4123-86E4-D165BA8F0EBA}" destId="{2287798F-CDA2-474D-BE7C-A5475FDFF42A}" srcOrd="1" destOrd="0" parTransId="{EEF7234B-7C31-4EDC-8B1F-D64C518366D9}" sibTransId="{AA0B53C7-E6C8-43F3-9A83-C8DFD787A71D}"/>
    <dgm:cxn modelId="{6A0D7114-FD04-45D1-8B89-3336309DD4D8}" srcId="{2287798F-CDA2-474D-BE7C-A5475FDFF42A}" destId="{AE9E00EA-8145-40E6-A0AA-2AC67C4EDECE}" srcOrd="0" destOrd="0" parTransId="{97985FED-1ED3-4A8F-95A7-6F59D2513FFE}" sibTransId="{C8F1BA46-3592-4AA5-959C-C2A0FD8292F1}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DFC23A53-3DF8-4C02-97F9-E8EE6A1FA8D5}" type="presOf" srcId="{050D2B62-CA9D-4990-ADEB-1335B8829CE4}" destId="{B9CF7DB7-4C0A-4286-BFA9-89432DB5E8A0}" srcOrd="0" destOrd="0" presId="urn:microsoft.com/office/officeart/2005/8/layout/vList5"/>
    <dgm:cxn modelId="{A839B8E6-E6EA-44E3-9943-CAF8C2DB0FCA}" type="presOf" srcId="{CAD079F8-FC10-4CB6-9997-87963FDE7D63}" destId="{1B901B61-271C-4D19-B3FC-51A907141C63}" srcOrd="0" destOrd="0" presId="urn:microsoft.com/office/officeart/2005/8/layout/vList5"/>
    <dgm:cxn modelId="{02041C5C-E103-4E88-A250-616833F07F52}" type="presOf" srcId="{D46196F7-CC7C-4E00-B588-29EF91B56049}" destId="{3ED6E9FE-EDF0-4F1F-83BE-A6B82A902E0F}" srcOrd="0" destOrd="0" presId="urn:microsoft.com/office/officeart/2005/8/layout/vList5"/>
    <dgm:cxn modelId="{AD860CE1-8995-4B3E-91D4-DF30B6B78DA7}" type="presOf" srcId="{2287798F-CDA2-474D-BE7C-A5475FDFF42A}" destId="{0AE4B76B-3398-41B7-876E-129ADCFDD8F8}" srcOrd="0" destOrd="0" presId="urn:microsoft.com/office/officeart/2005/8/layout/vList5"/>
    <dgm:cxn modelId="{EE91AC1C-BDD4-4C63-A692-7D3D40ADB73A}" type="presParOf" srcId="{1A381BC8-A6A9-4ECC-9DFF-C30439B0129B}" destId="{992DA2C9-BC95-44B2-9522-FDF49FF78119}" srcOrd="0" destOrd="0" presId="urn:microsoft.com/office/officeart/2005/8/layout/vList5"/>
    <dgm:cxn modelId="{17DF79DD-6F9A-4ADB-B8B5-3C46CA0AEA8F}" type="presParOf" srcId="{992DA2C9-BC95-44B2-9522-FDF49FF78119}" destId="{A720B50F-4904-4D9B-B8C7-11555C419543}" srcOrd="0" destOrd="0" presId="urn:microsoft.com/office/officeart/2005/8/layout/vList5"/>
    <dgm:cxn modelId="{A743986A-9B0B-4525-B6B6-213A5BAED114}" type="presParOf" srcId="{992DA2C9-BC95-44B2-9522-FDF49FF78119}" destId="{3ED6E9FE-EDF0-4F1F-83BE-A6B82A902E0F}" srcOrd="1" destOrd="0" presId="urn:microsoft.com/office/officeart/2005/8/layout/vList5"/>
    <dgm:cxn modelId="{8E802934-6C48-4834-B98C-4701918FDF54}" type="presParOf" srcId="{1A381BC8-A6A9-4ECC-9DFF-C30439B0129B}" destId="{F5A36577-1B11-4631-8A80-895542BBEBE2}" srcOrd="1" destOrd="0" presId="urn:microsoft.com/office/officeart/2005/8/layout/vList5"/>
    <dgm:cxn modelId="{EA8B724B-018C-46AD-B6C4-541067D90EF7}" type="presParOf" srcId="{1A381BC8-A6A9-4ECC-9DFF-C30439B0129B}" destId="{FE7D44E1-D821-425C-B052-8DA7D6615C0C}" srcOrd="2" destOrd="0" presId="urn:microsoft.com/office/officeart/2005/8/layout/vList5"/>
    <dgm:cxn modelId="{C0D05C84-951F-4A67-82A3-BC3CA5F3244C}" type="presParOf" srcId="{FE7D44E1-D821-425C-B052-8DA7D6615C0C}" destId="{0AE4B76B-3398-41B7-876E-129ADCFDD8F8}" srcOrd="0" destOrd="0" presId="urn:microsoft.com/office/officeart/2005/8/layout/vList5"/>
    <dgm:cxn modelId="{45C1193D-1BA7-44A4-8439-48F1C27AB097}" type="presParOf" srcId="{FE7D44E1-D821-425C-B052-8DA7D6615C0C}" destId="{32BC9BC2-021F-45C6-8FDC-286BBC52CC24}" srcOrd="1" destOrd="0" presId="urn:microsoft.com/office/officeart/2005/8/layout/vList5"/>
    <dgm:cxn modelId="{8569EE3F-A75F-4AFF-9CCB-A7CD022D4531}" type="presParOf" srcId="{1A381BC8-A6A9-4ECC-9DFF-C30439B0129B}" destId="{036DB70B-40B0-4518-9795-0C17143EDF2D}" srcOrd="3" destOrd="0" presId="urn:microsoft.com/office/officeart/2005/8/layout/vList5"/>
    <dgm:cxn modelId="{945219C2-2EE1-42A8-880D-3E98A9FC8F37}" type="presParOf" srcId="{1A381BC8-A6A9-4ECC-9DFF-C30439B0129B}" destId="{12E2927F-A7F6-408E-90FC-F221FD0A15A2}" srcOrd="4" destOrd="0" presId="urn:microsoft.com/office/officeart/2005/8/layout/vList5"/>
    <dgm:cxn modelId="{14E6D009-0270-42FA-AA6A-BEB3DD3CC20F}" type="presParOf" srcId="{12E2927F-A7F6-408E-90FC-F221FD0A15A2}" destId="{B9CF7DB7-4C0A-4286-BFA9-89432DB5E8A0}" srcOrd="0" destOrd="0" presId="urn:microsoft.com/office/officeart/2005/8/layout/vList5"/>
    <dgm:cxn modelId="{E1B08E3F-2C85-4A23-B2C7-D09D56EC03A1}" type="presParOf" srcId="{12E2927F-A7F6-408E-90FC-F221FD0A15A2}" destId="{1B901B61-271C-4D19-B3FC-51A907141C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自然法則本身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例如能量不滅定律或萬有引力定律等。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/>
      <dgm:t>
        <a:bodyPr/>
        <a:lstStyle/>
        <a:p>
          <a:r>
            <a:rPr lang="zh-TW" altLang="zh-TW" sz="2400" b="1" dirty="0" smtClean="0">
              <a:latin typeface="微軟正黑體" pitchFamily="34" charset="-120"/>
              <a:ea typeface="微軟正黑體" pitchFamily="34" charset="-120"/>
            </a:rPr>
            <a:t>單純的發現</a:t>
          </a:r>
          <a:endParaRPr lang="zh-TW" altLang="zh-TW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例如單純發現野生植物或天然礦物等。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4E180B1C-177D-4176-B2F8-07398A726E3A}">
      <dgm:prSet custT="1"/>
      <dgm:spPr/>
      <dgm:t>
        <a:bodyPr/>
        <a:lstStyle/>
        <a:p>
          <a:r>
            <a:rPr lang="zh-TW" altLang="zh-TW" sz="2400" b="1" dirty="0" smtClean="0">
              <a:latin typeface="微軟正黑體" pitchFamily="34" charset="-120"/>
              <a:ea typeface="微軟正黑體" pitchFamily="34" charset="-120"/>
            </a:rPr>
            <a:t>違反自然法則者</a:t>
          </a:r>
          <a:endParaRPr lang="zh-TW" altLang="zh-TW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04DA7B2C-A417-4E24-BBFC-C95FD136879C}" type="parTrans" cxnId="{88AD7872-D2CF-4E5A-B292-9776D1C46BE9}">
      <dgm:prSet/>
      <dgm:spPr/>
      <dgm:t>
        <a:bodyPr/>
        <a:lstStyle/>
        <a:p>
          <a:endParaRPr lang="zh-TW" altLang="en-US"/>
        </a:p>
      </dgm:t>
    </dgm:pt>
    <dgm:pt modelId="{07A98D78-47D4-49B6-88F8-E67C98D72BBE}" type="sibTrans" cxnId="{88AD7872-D2CF-4E5A-B292-9776D1C46BE9}">
      <dgm:prSet/>
      <dgm:spPr/>
      <dgm:t>
        <a:bodyPr/>
        <a:lstStyle/>
        <a:p>
          <a:endParaRPr lang="zh-TW" altLang="en-US"/>
        </a:p>
      </dgm:t>
    </dgm:pt>
    <dgm:pt modelId="{168D4E06-6208-4808-A79F-EE1CA552FA0E}">
      <dgm:prSet custT="1"/>
      <dgm:spPr/>
      <dgm:t>
        <a:bodyPr/>
        <a:lstStyle/>
        <a:p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例如永動機。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1906C201-7161-462C-BF61-D3C64B9E066E}" type="parTrans" cxnId="{024AFE67-2524-4C1D-92C9-4D38028C810F}">
      <dgm:prSet/>
      <dgm:spPr/>
      <dgm:t>
        <a:bodyPr/>
        <a:lstStyle/>
        <a:p>
          <a:endParaRPr lang="zh-TW" altLang="en-US"/>
        </a:p>
      </dgm:t>
    </dgm:pt>
    <dgm:pt modelId="{4077B357-C79E-4445-9334-4E649BB57880}" type="sibTrans" cxnId="{024AFE67-2524-4C1D-92C9-4D38028C810F}">
      <dgm:prSet/>
      <dgm:spPr/>
      <dgm:t>
        <a:bodyPr/>
        <a:lstStyle/>
        <a:p>
          <a:endParaRPr lang="zh-TW" altLang="en-US"/>
        </a:p>
      </dgm:t>
    </dgm:pt>
    <dgm:pt modelId="{D6549376-2602-4C21-9FDC-BE909C4118D1}">
      <dgm:prSet custT="1"/>
      <dgm:spPr/>
      <dgm:t>
        <a:bodyPr/>
        <a:lstStyle/>
        <a:p>
          <a:r>
            <a:rPr lang="zh-TW" altLang="zh-TW" sz="2400" b="1" dirty="0" smtClean="0">
              <a:latin typeface="微軟正黑體" pitchFamily="34" charset="-120"/>
              <a:ea typeface="微軟正黑體" pitchFamily="34" charset="-120"/>
            </a:rPr>
            <a:t>非利用自然法則者</a:t>
          </a:r>
          <a:endParaRPr lang="zh-TW" altLang="zh-TW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9BCF4211-2A9F-4055-9439-5A5EAE344A36}" type="parTrans" cxnId="{33DA57EB-ED63-4A5F-96AE-3993712B6C2C}">
      <dgm:prSet/>
      <dgm:spPr/>
      <dgm:t>
        <a:bodyPr/>
        <a:lstStyle/>
        <a:p>
          <a:endParaRPr lang="zh-TW" altLang="en-US"/>
        </a:p>
      </dgm:t>
    </dgm:pt>
    <dgm:pt modelId="{D19A8838-89DC-41B1-A86E-E354287EC1A2}" type="sibTrans" cxnId="{33DA57EB-ED63-4A5F-96AE-3993712B6C2C}">
      <dgm:prSet/>
      <dgm:spPr/>
      <dgm:t>
        <a:bodyPr/>
        <a:lstStyle/>
        <a:p>
          <a:endParaRPr lang="zh-TW" altLang="en-US"/>
        </a:p>
      </dgm:t>
    </dgm:pt>
    <dgm:pt modelId="{68B899D0-8412-4BE3-8B18-68CA157011F2}">
      <dgm:prSet custT="1"/>
      <dgm:spPr/>
      <dgm:t>
        <a:bodyPr/>
        <a:lstStyle/>
        <a:p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例如科學原理或數學方法、遊戲或運動之規則或方法等人為的規則方法或計畫。</a:t>
          </a:r>
          <a:endParaRPr lang="zh-TW" altLang="zh-TW" sz="1800" dirty="0">
            <a:latin typeface="微軟正黑體" pitchFamily="34" charset="-120"/>
            <a:ea typeface="微軟正黑體" pitchFamily="34" charset="-120"/>
          </a:endParaRPr>
        </a:p>
      </dgm:t>
    </dgm:pt>
    <dgm:pt modelId="{1BD6D7BD-4795-4C84-9562-B51CFE4D1430}" type="parTrans" cxnId="{027FAB74-5E8E-4910-8658-2349C43B320C}">
      <dgm:prSet/>
      <dgm:spPr/>
      <dgm:t>
        <a:bodyPr/>
        <a:lstStyle/>
        <a:p>
          <a:endParaRPr lang="zh-TW" altLang="en-US"/>
        </a:p>
      </dgm:t>
    </dgm:pt>
    <dgm:pt modelId="{78306008-EB95-4535-AD2A-36BE25E17AA7}" type="sibTrans" cxnId="{027FAB74-5E8E-4910-8658-2349C43B320C}">
      <dgm:prSet/>
      <dgm:spPr/>
      <dgm:t>
        <a:bodyPr/>
        <a:lstStyle/>
        <a:p>
          <a:endParaRPr lang="zh-TW" altLang="en-US"/>
        </a:p>
      </dgm:t>
    </dgm:pt>
    <dgm:pt modelId="{2776EDA5-A235-4529-B156-BBC66755BB2B}">
      <dgm:prSet custT="1"/>
      <dgm:spPr/>
      <dgm:t>
        <a:bodyPr/>
        <a:lstStyle/>
        <a:p>
          <a:r>
            <a:rPr lang="zh-TW" altLang="zh-TW" sz="2400" b="1" dirty="0" smtClean="0">
              <a:latin typeface="微軟正黑體" pitchFamily="34" charset="-120"/>
              <a:ea typeface="微軟正黑體" pitchFamily="34" charset="-120"/>
            </a:rPr>
            <a:t>非技術思想者</a:t>
          </a:r>
          <a:endParaRPr lang="zh-TW" altLang="zh-TW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0B17FB2-22C0-4B7C-89E1-D0342CEB57A9}" type="parTrans" cxnId="{62846549-A139-4887-B269-50ED6051367B}">
      <dgm:prSet/>
      <dgm:spPr/>
      <dgm:t>
        <a:bodyPr/>
        <a:lstStyle/>
        <a:p>
          <a:endParaRPr lang="zh-TW" altLang="en-US"/>
        </a:p>
      </dgm:t>
    </dgm:pt>
    <dgm:pt modelId="{565DB6BC-E2B6-4BEC-8BE2-6960F80C8D7F}" type="sibTrans" cxnId="{62846549-A139-4887-B269-50ED6051367B}">
      <dgm:prSet/>
      <dgm:spPr/>
      <dgm:t>
        <a:bodyPr/>
        <a:lstStyle/>
        <a:p>
          <a:endParaRPr lang="zh-TW" altLang="en-US"/>
        </a:p>
      </dgm:t>
    </dgm:pt>
    <dgm:pt modelId="{63EC7960-8967-4372-85F7-5B289F8660F9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TW" altLang="zh-TW" sz="1600" dirty="0" smtClean="0">
              <a:latin typeface="微軟正黑體" pitchFamily="34" charset="-120"/>
              <a:ea typeface="微軟正黑體" pitchFamily="34" charset="-120"/>
            </a:rPr>
            <a:t>例如以手指夾球之持球方法。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46112990-8E05-4FB2-8872-F2C9B154169D}" type="parTrans" cxnId="{3FBC14C4-28E0-4A38-B128-11C8D981C142}">
      <dgm:prSet/>
      <dgm:spPr/>
      <dgm:t>
        <a:bodyPr/>
        <a:lstStyle/>
        <a:p>
          <a:endParaRPr lang="zh-TW" altLang="en-US"/>
        </a:p>
      </dgm:t>
    </dgm:pt>
    <dgm:pt modelId="{D440A16E-D24B-4CC6-8BB0-76FF5A6F24DE}" type="sibTrans" cxnId="{3FBC14C4-28E0-4A38-B128-11C8D981C142}">
      <dgm:prSet/>
      <dgm:spPr/>
      <dgm:t>
        <a:bodyPr/>
        <a:lstStyle/>
        <a:p>
          <a:endParaRPr lang="zh-TW" altLang="en-US"/>
        </a:p>
      </dgm:t>
    </dgm:pt>
    <dgm:pt modelId="{DD6389E8-5089-4572-BE95-AD3366DC3C53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TW" altLang="zh-TW" sz="1600" dirty="0" smtClean="0">
              <a:latin typeface="微軟正黑體" pitchFamily="34" charset="-120"/>
              <a:ea typeface="微軟正黑體" pitchFamily="34" charset="-120"/>
            </a:rPr>
            <a:t>單純的資訊揭示。</a:t>
          </a:r>
          <a:endParaRPr lang="zh-TW" altLang="zh-TW" sz="1600" dirty="0">
            <a:latin typeface="微軟正黑體" pitchFamily="34" charset="-120"/>
            <a:ea typeface="微軟正黑體" pitchFamily="34" charset="-120"/>
          </a:endParaRPr>
        </a:p>
      </dgm:t>
    </dgm:pt>
    <dgm:pt modelId="{5A4E513D-BEF9-477F-84F3-472D389511E3}" type="parTrans" cxnId="{48E1144E-A4A1-4531-B45B-9680FC6C7222}">
      <dgm:prSet/>
      <dgm:spPr/>
      <dgm:t>
        <a:bodyPr/>
        <a:lstStyle/>
        <a:p>
          <a:endParaRPr lang="zh-TW" altLang="en-US"/>
        </a:p>
      </dgm:t>
    </dgm:pt>
    <dgm:pt modelId="{226277B6-D941-43B7-9DA6-535CDBCD761F}" type="sibTrans" cxnId="{48E1144E-A4A1-4531-B45B-9680FC6C7222}">
      <dgm:prSet/>
      <dgm:spPr/>
      <dgm:t>
        <a:bodyPr/>
        <a:lstStyle/>
        <a:p>
          <a:endParaRPr lang="zh-TW" altLang="en-US"/>
        </a:p>
      </dgm:t>
    </dgm:pt>
    <dgm:pt modelId="{73127AB0-2854-40A9-BCD3-DF47BB50FF62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單純的美術創作。</a:t>
          </a:r>
          <a:endParaRPr lang="zh-TW" altLang="en-US" sz="1600" dirty="0">
            <a:latin typeface="微軟正黑體" pitchFamily="34" charset="-120"/>
            <a:ea typeface="微軟正黑體" pitchFamily="34" charset="-120"/>
          </a:endParaRPr>
        </a:p>
      </dgm:t>
    </dgm:pt>
    <dgm:pt modelId="{5EFFF0BD-CED4-4E01-81FC-3D4DD03045AF}" type="parTrans" cxnId="{A2F87573-A781-49CC-811D-8DA6AFD2F38E}">
      <dgm:prSet/>
      <dgm:spPr/>
      <dgm:t>
        <a:bodyPr/>
        <a:lstStyle/>
        <a:p>
          <a:endParaRPr lang="zh-TW" altLang="en-US"/>
        </a:p>
      </dgm:t>
    </dgm:pt>
    <dgm:pt modelId="{32CD5843-789B-4CE6-9246-7B2608430570}" type="sibTrans" cxnId="{A2F87573-A781-49CC-811D-8DA6AFD2F38E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61122F-FF8D-4D3C-8775-8A97609C4E5C}" type="pres">
      <dgm:prSet presAssocID="{15AB34BB-270D-471B-80F4-5B56FF635B1A}" presName="sp" presStyleCnt="0"/>
      <dgm:spPr/>
    </dgm:pt>
    <dgm:pt modelId="{9BF40D3E-4629-4EEB-82C8-717E71650A13}" type="pres">
      <dgm:prSet presAssocID="{4E180B1C-177D-4176-B2F8-07398A726E3A}" presName="linNode" presStyleCnt="0"/>
      <dgm:spPr/>
    </dgm:pt>
    <dgm:pt modelId="{20BB0273-AA91-4D5A-9D6D-B6AE4FC855DF}" type="pres">
      <dgm:prSet presAssocID="{4E180B1C-177D-4176-B2F8-07398A726E3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7262EA-BC05-42A0-B8A1-2C73E06473E6}" type="pres">
      <dgm:prSet presAssocID="{4E180B1C-177D-4176-B2F8-07398A726E3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677411-2A28-4D40-96B8-342576B2E5F6}" type="pres">
      <dgm:prSet presAssocID="{07A98D78-47D4-49B6-88F8-E67C98D72BBE}" presName="sp" presStyleCnt="0"/>
      <dgm:spPr/>
    </dgm:pt>
    <dgm:pt modelId="{498F8FBD-D95F-4A02-806D-43E1DACAAA82}" type="pres">
      <dgm:prSet presAssocID="{D6549376-2602-4C21-9FDC-BE909C4118D1}" presName="linNode" presStyleCnt="0"/>
      <dgm:spPr/>
    </dgm:pt>
    <dgm:pt modelId="{D1E6FC08-0BEA-4574-B18C-149AC36F95C6}" type="pres">
      <dgm:prSet presAssocID="{D6549376-2602-4C21-9FDC-BE909C4118D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1E6ADF-BE25-4653-9B67-3063A1A39BAB}" type="pres">
      <dgm:prSet presAssocID="{D6549376-2602-4C21-9FDC-BE909C4118D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E5F98F-05DE-4DEF-8617-1E0972BD81CD}" type="pres">
      <dgm:prSet presAssocID="{D19A8838-89DC-41B1-A86E-E354287EC1A2}" presName="sp" presStyleCnt="0"/>
      <dgm:spPr/>
    </dgm:pt>
    <dgm:pt modelId="{567F8BBC-8204-4160-B86C-439DBB3F947B}" type="pres">
      <dgm:prSet presAssocID="{2776EDA5-A235-4529-B156-BBC66755BB2B}" presName="linNode" presStyleCnt="0"/>
      <dgm:spPr/>
    </dgm:pt>
    <dgm:pt modelId="{28F055FB-19A2-43C9-A9F3-16EB492C8402}" type="pres">
      <dgm:prSet presAssocID="{2776EDA5-A235-4529-B156-BBC66755BB2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6708FB-177C-43E0-9401-68AB1C44E584}" type="pres">
      <dgm:prSet presAssocID="{2776EDA5-A235-4529-B156-BBC66755BB2B}" presName="descendantText" presStyleLbl="alignAccFollowNode1" presStyleIdx="4" presStyleCnt="5" custLinFactNeighborX="1246" custLinFactNeighborY="-20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846549-A139-4887-B269-50ED6051367B}" srcId="{EF97AF2E-CEFD-4123-86E4-D165BA8F0EBA}" destId="{2776EDA5-A235-4529-B156-BBC66755BB2B}" srcOrd="4" destOrd="0" parTransId="{20B17FB2-22C0-4B7C-89E1-D0342CEB57A9}" sibTransId="{565DB6BC-E2B6-4BEC-8BE2-6960F80C8D7F}"/>
    <dgm:cxn modelId="{33DA57EB-ED63-4A5F-96AE-3993712B6C2C}" srcId="{EF97AF2E-CEFD-4123-86E4-D165BA8F0EBA}" destId="{D6549376-2602-4C21-9FDC-BE909C4118D1}" srcOrd="3" destOrd="0" parTransId="{9BCF4211-2A9F-4055-9439-5A5EAE344A36}" sibTransId="{D19A8838-89DC-41B1-A86E-E354287EC1A2}"/>
    <dgm:cxn modelId="{D9189462-9178-45B4-98AE-BDEE51D9EBDC}" type="presOf" srcId="{168D4E06-6208-4808-A79F-EE1CA552FA0E}" destId="{5E7262EA-BC05-42A0-B8A1-2C73E06473E6}" srcOrd="0" destOrd="0" presId="urn:microsoft.com/office/officeart/2005/8/layout/vList5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A2F87573-A781-49CC-811D-8DA6AFD2F38E}" srcId="{2776EDA5-A235-4529-B156-BBC66755BB2B}" destId="{73127AB0-2854-40A9-BCD3-DF47BB50FF62}" srcOrd="2" destOrd="0" parTransId="{5EFFF0BD-CED4-4E01-81FC-3D4DD03045AF}" sibTransId="{32CD5843-789B-4CE6-9246-7B2608430570}"/>
    <dgm:cxn modelId="{024AFE67-2524-4C1D-92C9-4D38028C810F}" srcId="{4E180B1C-177D-4176-B2F8-07398A726E3A}" destId="{168D4E06-6208-4808-A79F-EE1CA552FA0E}" srcOrd="0" destOrd="0" parTransId="{1906C201-7161-462C-BF61-D3C64B9E066E}" sibTransId="{4077B357-C79E-4445-9334-4E649BB57880}"/>
    <dgm:cxn modelId="{CCCAD23E-1447-4A49-B3CE-C8C72DE5279D}" type="presOf" srcId="{050D2B62-CA9D-4990-ADEB-1335B8829CE4}" destId="{B9CF7DB7-4C0A-4286-BFA9-89432DB5E8A0}" srcOrd="0" destOrd="0" presId="urn:microsoft.com/office/officeart/2005/8/layout/vList5"/>
    <dgm:cxn modelId="{48E1144E-A4A1-4531-B45B-9680FC6C7222}" srcId="{2776EDA5-A235-4529-B156-BBC66755BB2B}" destId="{DD6389E8-5089-4572-BE95-AD3366DC3C53}" srcOrd="1" destOrd="0" parTransId="{5A4E513D-BEF9-477F-84F3-472D389511E3}" sibTransId="{226277B6-D941-43B7-9DA6-535CDBCD761F}"/>
    <dgm:cxn modelId="{3FBC14C4-28E0-4A38-B128-11C8D981C142}" srcId="{2776EDA5-A235-4529-B156-BBC66755BB2B}" destId="{63EC7960-8967-4372-85F7-5B289F8660F9}" srcOrd="0" destOrd="0" parTransId="{46112990-8E05-4FB2-8872-F2C9B154169D}" sibTransId="{D440A16E-D24B-4CC6-8BB0-76FF5A6F24DE}"/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E182FCCC-DF42-4623-A606-BC1F60EA40E1}" type="presOf" srcId="{4E180B1C-177D-4176-B2F8-07398A726E3A}" destId="{20BB0273-AA91-4D5A-9D6D-B6AE4FC855DF}" srcOrd="0" destOrd="0" presId="urn:microsoft.com/office/officeart/2005/8/layout/vList5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97E5C16D-0793-4B03-A6A6-D039AAC83623}" type="presOf" srcId="{DD6389E8-5089-4572-BE95-AD3366DC3C53}" destId="{066708FB-177C-43E0-9401-68AB1C44E584}" srcOrd="0" destOrd="1" presId="urn:microsoft.com/office/officeart/2005/8/layout/vList5"/>
    <dgm:cxn modelId="{982AC8C0-3A83-4AF1-A64F-A3E5542A3918}" type="presOf" srcId="{2776EDA5-A235-4529-B156-BBC66755BB2B}" destId="{28F055FB-19A2-43C9-A9F3-16EB492C8402}" srcOrd="0" destOrd="0" presId="urn:microsoft.com/office/officeart/2005/8/layout/vList5"/>
    <dgm:cxn modelId="{87EDECD7-454D-456E-97E2-0DF40BB9169A}" type="presOf" srcId="{EF97AF2E-CEFD-4123-86E4-D165BA8F0EBA}" destId="{1A381BC8-A6A9-4ECC-9DFF-C30439B0129B}" srcOrd="0" destOrd="0" presId="urn:microsoft.com/office/officeart/2005/8/layout/vList5"/>
    <dgm:cxn modelId="{46FE9AB2-DCD5-42F5-B03F-F16F7FDBE76C}" srcId="{EF97AF2E-CEFD-4123-86E4-D165BA8F0EBA}" destId="{050D2B62-CA9D-4990-ADEB-1335B8829CE4}" srcOrd="1" destOrd="0" parTransId="{C59A2C13-FAB3-4BA4-8C69-83A7D4EBD0CD}" sibTransId="{15AB34BB-270D-471B-80F4-5B56FF635B1A}"/>
    <dgm:cxn modelId="{027FAB74-5E8E-4910-8658-2349C43B320C}" srcId="{D6549376-2602-4C21-9FDC-BE909C4118D1}" destId="{68B899D0-8412-4BE3-8B18-68CA157011F2}" srcOrd="0" destOrd="0" parTransId="{1BD6D7BD-4795-4C84-9562-B51CFE4D1430}" sibTransId="{78306008-EB95-4535-AD2A-36BE25E17AA7}"/>
    <dgm:cxn modelId="{FF7A91BE-2D53-4FC4-B810-E5B78CE9DD9A}" type="presOf" srcId="{D46196F7-CC7C-4E00-B588-29EF91B56049}" destId="{3ED6E9FE-EDF0-4F1F-83BE-A6B82A902E0F}" srcOrd="0" destOrd="0" presId="urn:microsoft.com/office/officeart/2005/8/layout/vList5"/>
    <dgm:cxn modelId="{249EDC5A-192D-48AD-97C2-70A137EF467A}" type="presOf" srcId="{A53AA4DB-6293-4C85-BCD0-73C744439860}" destId="{A720B50F-4904-4D9B-B8C7-11555C419543}" srcOrd="0" destOrd="0" presId="urn:microsoft.com/office/officeart/2005/8/layout/vList5"/>
    <dgm:cxn modelId="{88AD7872-D2CF-4E5A-B292-9776D1C46BE9}" srcId="{EF97AF2E-CEFD-4123-86E4-D165BA8F0EBA}" destId="{4E180B1C-177D-4176-B2F8-07398A726E3A}" srcOrd="2" destOrd="0" parTransId="{04DA7B2C-A417-4E24-BBFC-C95FD136879C}" sibTransId="{07A98D78-47D4-49B6-88F8-E67C98D72BBE}"/>
    <dgm:cxn modelId="{C7BE46EC-F037-4164-ACB3-9E7B047D0BD9}" type="presOf" srcId="{73127AB0-2854-40A9-BCD3-DF47BB50FF62}" destId="{066708FB-177C-43E0-9401-68AB1C44E584}" srcOrd="0" destOrd="2" presId="urn:microsoft.com/office/officeart/2005/8/layout/vList5"/>
    <dgm:cxn modelId="{3E2852B3-56A6-4591-B9FE-DA4DB851A737}" type="presOf" srcId="{CAD079F8-FC10-4CB6-9997-87963FDE7D63}" destId="{1B901B61-271C-4D19-B3FC-51A907141C63}" srcOrd="0" destOrd="0" presId="urn:microsoft.com/office/officeart/2005/8/layout/vList5"/>
    <dgm:cxn modelId="{F8239466-18CB-4696-999D-F47D19B3B3BE}" type="presOf" srcId="{D6549376-2602-4C21-9FDC-BE909C4118D1}" destId="{D1E6FC08-0BEA-4574-B18C-149AC36F95C6}" srcOrd="0" destOrd="0" presId="urn:microsoft.com/office/officeart/2005/8/layout/vList5"/>
    <dgm:cxn modelId="{9A38A26D-EE82-40E8-B079-92824D6B5202}" type="presOf" srcId="{68B899D0-8412-4BE3-8B18-68CA157011F2}" destId="{541E6ADF-BE25-4653-9B67-3063A1A39BAB}" srcOrd="0" destOrd="0" presId="urn:microsoft.com/office/officeart/2005/8/layout/vList5"/>
    <dgm:cxn modelId="{C7F95775-532E-46BD-8402-625CCA2423CB}" type="presOf" srcId="{63EC7960-8967-4372-85F7-5B289F8660F9}" destId="{066708FB-177C-43E0-9401-68AB1C44E584}" srcOrd="0" destOrd="0" presId="urn:microsoft.com/office/officeart/2005/8/layout/vList5"/>
    <dgm:cxn modelId="{5E5770C7-6300-43D1-B163-1ACB84E7F975}" type="presParOf" srcId="{1A381BC8-A6A9-4ECC-9DFF-C30439B0129B}" destId="{992DA2C9-BC95-44B2-9522-FDF49FF78119}" srcOrd="0" destOrd="0" presId="urn:microsoft.com/office/officeart/2005/8/layout/vList5"/>
    <dgm:cxn modelId="{1346918E-EF1C-4DF7-A2D2-66A02DB8D16B}" type="presParOf" srcId="{992DA2C9-BC95-44B2-9522-FDF49FF78119}" destId="{A720B50F-4904-4D9B-B8C7-11555C419543}" srcOrd="0" destOrd="0" presId="urn:microsoft.com/office/officeart/2005/8/layout/vList5"/>
    <dgm:cxn modelId="{3D9F9635-BAFD-4E6B-81DF-4FB22E985D9C}" type="presParOf" srcId="{992DA2C9-BC95-44B2-9522-FDF49FF78119}" destId="{3ED6E9FE-EDF0-4F1F-83BE-A6B82A902E0F}" srcOrd="1" destOrd="0" presId="urn:microsoft.com/office/officeart/2005/8/layout/vList5"/>
    <dgm:cxn modelId="{9A683CF7-1D49-417B-8050-41C2E7F34D54}" type="presParOf" srcId="{1A381BC8-A6A9-4ECC-9DFF-C30439B0129B}" destId="{F5A36577-1B11-4631-8A80-895542BBEBE2}" srcOrd="1" destOrd="0" presId="urn:microsoft.com/office/officeart/2005/8/layout/vList5"/>
    <dgm:cxn modelId="{5EFFB1D6-A491-4668-BE93-B50B5B6B5A1D}" type="presParOf" srcId="{1A381BC8-A6A9-4ECC-9DFF-C30439B0129B}" destId="{12E2927F-A7F6-408E-90FC-F221FD0A15A2}" srcOrd="2" destOrd="0" presId="urn:microsoft.com/office/officeart/2005/8/layout/vList5"/>
    <dgm:cxn modelId="{819F40DE-6664-4DD9-92E0-B5E98B372FE4}" type="presParOf" srcId="{12E2927F-A7F6-408E-90FC-F221FD0A15A2}" destId="{B9CF7DB7-4C0A-4286-BFA9-89432DB5E8A0}" srcOrd="0" destOrd="0" presId="urn:microsoft.com/office/officeart/2005/8/layout/vList5"/>
    <dgm:cxn modelId="{9C809319-C25A-40C3-AC9E-673C5ACCE4EE}" type="presParOf" srcId="{12E2927F-A7F6-408E-90FC-F221FD0A15A2}" destId="{1B901B61-271C-4D19-B3FC-51A907141C63}" srcOrd="1" destOrd="0" presId="urn:microsoft.com/office/officeart/2005/8/layout/vList5"/>
    <dgm:cxn modelId="{7E89682E-8FD9-4362-A890-4A4CE46A04E0}" type="presParOf" srcId="{1A381BC8-A6A9-4ECC-9DFF-C30439B0129B}" destId="{F861122F-FF8D-4D3C-8775-8A97609C4E5C}" srcOrd="3" destOrd="0" presId="urn:microsoft.com/office/officeart/2005/8/layout/vList5"/>
    <dgm:cxn modelId="{282DA48A-3F26-4BBF-9A33-D4A1AFF23E67}" type="presParOf" srcId="{1A381BC8-A6A9-4ECC-9DFF-C30439B0129B}" destId="{9BF40D3E-4629-4EEB-82C8-717E71650A13}" srcOrd="4" destOrd="0" presId="urn:microsoft.com/office/officeart/2005/8/layout/vList5"/>
    <dgm:cxn modelId="{66C74C5F-D7A9-4DC6-9999-7A918C0A25C8}" type="presParOf" srcId="{9BF40D3E-4629-4EEB-82C8-717E71650A13}" destId="{20BB0273-AA91-4D5A-9D6D-B6AE4FC855DF}" srcOrd="0" destOrd="0" presId="urn:microsoft.com/office/officeart/2005/8/layout/vList5"/>
    <dgm:cxn modelId="{F069AF96-5AC1-4517-906D-D407A0FA4AB6}" type="presParOf" srcId="{9BF40D3E-4629-4EEB-82C8-717E71650A13}" destId="{5E7262EA-BC05-42A0-B8A1-2C73E06473E6}" srcOrd="1" destOrd="0" presId="urn:microsoft.com/office/officeart/2005/8/layout/vList5"/>
    <dgm:cxn modelId="{0D5DD03A-07B4-4446-A82C-6729D5AE021C}" type="presParOf" srcId="{1A381BC8-A6A9-4ECC-9DFF-C30439B0129B}" destId="{EE677411-2A28-4D40-96B8-342576B2E5F6}" srcOrd="5" destOrd="0" presId="urn:microsoft.com/office/officeart/2005/8/layout/vList5"/>
    <dgm:cxn modelId="{24BBEB65-AA91-4EC5-94D9-21F216ACEC8F}" type="presParOf" srcId="{1A381BC8-A6A9-4ECC-9DFF-C30439B0129B}" destId="{498F8FBD-D95F-4A02-806D-43E1DACAAA82}" srcOrd="6" destOrd="0" presId="urn:microsoft.com/office/officeart/2005/8/layout/vList5"/>
    <dgm:cxn modelId="{D29D1E2B-7C79-42DE-8A51-D39C6DF231CF}" type="presParOf" srcId="{498F8FBD-D95F-4A02-806D-43E1DACAAA82}" destId="{D1E6FC08-0BEA-4574-B18C-149AC36F95C6}" srcOrd="0" destOrd="0" presId="urn:microsoft.com/office/officeart/2005/8/layout/vList5"/>
    <dgm:cxn modelId="{4AE6E0B4-0849-4D9F-B7D4-71AF0793840D}" type="presParOf" srcId="{498F8FBD-D95F-4A02-806D-43E1DACAAA82}" destId="{541E6ADF-BE25-4653-9B67-3063A1A39BAB}" srcOrd="1" destOrd="0" presId="urn:microsoft.com/office/officeart/2005/8/layout/vList5"/>
    <dgm:cxn modelId="{77FF73DD-B7F1-4886-AEF1-B3D83C4EE7BD}" type="presParOf" srcId="{1A381BC8-A6A9-4ECC-9DFF-C30439B0129B}" destId="{2AE5F98F-05DE-4DEF-8617-1E0972BD81CD}" srcOrd="7" destOrd="0" presId="urn:microsoft.com/office/officeart/2005/8/layout/vList5"/>
    <dgm:cxn modelId="{B50427FC-18CC-489D-B2E5-EE18208E8D1A}" type="presParOf" srcId="{1A381BC8-A6A9-4ECC-9DFF-C30439B0129B}" destId="{567F8BBC-8204-4160-B86C-439DBB3F947B}" srcOrd="8" destOrd="0" presId="urn:microsoft.com/office/officeart/2005/8/layout/vList5"/>
    <dgm:cxn modelId="{EAF17A25-0EEB-49BA-8653-002A2FB1E3C6}" type="presParOf" srcId="{567F8BBC-8204-4160-B86C-439DBB3F947B}" destId="{28F055FB-19A2-43C9-A9F3-16EB492C8402}" srcOrd="0" destOrd="0" presId="urn:microsoft.com/office/officeart/2005/8/layout/vList5"/>
    <dgm:cxn modelId="{2B65546A-DDE5-4745-94A7-3E048F15F044}" type="presParOf" srcId="{567F8BBC-8204-4160-B86C-439DBB3F947B}" destId="{066708FB-177C-43E0-9401-68AB1C44E5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9EFD0-ED86-4807-BD12-FB73810DC05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4989DEDE-C1FE-4B09-AEE9-9A74D019AD49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  <a:cs typeface="+mn-cs"/>
            </a:rPr>
            <a:t>發明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09982022-5EB9-4F53-AC89-7CBC7E84F730}" type="parTrans" cxnId="{53180D56-32A6-479C-B59F-CDE015264FF3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5D11E3D3-99D2-440F-B08B-3C90AA214844}" type="sibTrans" cxnId="{53180D56-32A6-479C-B59F-CDE015264FF3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87348E28-F9C3-4BDE-8E3A-144D462FBEE6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  <a:cs typeface="+mn-cs"/>
            </a:rPr>
            <a:t>物之發明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1408858-B310-4E1A-822A-6D3D59948FA7}" type="parTrans" cxnId="{6D11D205-8D4D-4917-9D70-DF71811E7E85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72CB5202-A9C6-4488-B9C9-8BAC1CF80685}" type="sibTrans" cxnId="{6D11D205-8D4D-4917-9D70-DF71811E7E85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23ED1491-E459-4A59-9B66-D7B7D74D07F1}">
      <dgm:prSet phldrT="[文字]" custT="1"/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物質發明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9D02EA82-DEC7-4289-BCFA-102096A28242}" type="parTrans" cxnId="{83536968-819C-458F-B1D2-9054B0EA036B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908DE6FC-AEF0-4695-A52B-85920D49146C}" type="sibTrans" cxnId="{83536968-819C-458F-B1D2-9054B0EA036B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0DE5B70D-1FA6-490C-A346-BDA51312A16A}">
      <dgm:prSet phldrT="[文字]" custT="1"/>
      <dgm:spPr/>
      <dgm:t>
        <a:bodyPr/>
        <a:lstStyle/>
        <a:p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無產物的技術方法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647AE2A9-E13F-400B-8440-027CF5BC55DA}" type="parTrans" cxnId="{4A053E90-5682-4575-8CC0-6DEAEA36B8E8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801EBF85-CF4B-47E4-AFAA-B291499B46BE}" type="sibTrans" cxnId="{4A053E90-5682-4575-8CC0-6DEAEA36B8E8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0556EE63-3948-495C-A31C-7290126D7159}">
      <dgm:prSet phldrT="[文字]" custT="1"/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物的製造方法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A0639D2B-A606-4D26-97CB-CB26069103F0}" type="sibTrans" cxnId="{3D46E058-B36A-466D-B8CE-1309CBE510C1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788AC123-DAEB-418F-B74B-D440A02E04D5}" type="parTrans" cxnId="{3D46E058-B36A-466D-B8CE-1309CBE510C1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686F5305-3A7F-4591-AFE8-6900657F8A38}">
      <dgm:prSet phldrT="[文字]" custT="1"/>
      <dgm:spPr/>
      <dgm:t>
        <a:bodyPr/>
        <a:lstStyle/>
        <a:p>
          <a:r>
            <a:rPr lang="zh-TW" altLang="en-US" sz="2000" b="1">
              <a:latin typeface="微軟正黑體" pitchFamily="34" charset="-120"/>
              <a:ea typeface="微軟正黑體" pitchFamily="34" charset="-120"/>
              <a:cs typeface="+mn-cs"/>
            </a:rPr>
            <a:t>方法發明</a:t>
          </a:r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9A9F692B-B118-4333-A2DC-5F983209D471}" type="sibTrans" cxnId="{B7E14F1C-1A08-4D55-BCC9-C8EFE7E8FF16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E63FD1FD-D898-4E23-9184-8814E04765F6}" type="parTrans" cxnId="{B7E14F1C-1A08-4D55-BCC9-C8EFE7E8FF16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D6FF85FA-288B-4090-855D-F39D62FE9700}">
      <dgm:prSet phldrT="[文字]" custT="1"/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物品發明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570DEC28-B6EC-41B5-8CDD-1E1C7AD7B2D6}" type="sibTrans" cxnId="{03DCE907-F842-437E-A27E-931BD68AC17E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638D5A60-8B56-4599-A9F2-5A32C01D1A29}" type="parTrans" cxnId="{03DCE907-F842-437E-A27E-931BD68AC17E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F4BEC48A-93BF-47CD-BDEF-9CA1DCBF7885}" type="pres">
      <dgm:prSet presAssocID="{DFD9EFD0-ED86-4807-BD12-FB73810DC05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084EB6-B2D0-4712-A634-7BE6949037EE}" type="pres">
      <dgm:prSet presAssocID="{4989DEDE-C1FE-4B09-AEE9-9A74D019AD49}" presName="root1" presStyleCnt="0"/>
      <dgm:spPr/>
      <dgm:t>
        <a:bodyPr/>
        <a:lstStyle/>
        <a:p>
          <a:endParaRPr lang="zh-TW" altLang="en-US"/>
        </a:p>
      </dgm:t>
    </dgm:pt>
    <dgm:pt modelId="{5B4D3C2B-C74F-4572-A207-8ED93AC97F94}" type="pres">
      <dgm:prSet presAssocID="{4989DEDE-C1FE-4B09-AEE9-9A74D019AD4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9FA99E-4249-4739-9CDE-D3DD4E113857}" type="pres">
      <dgm:prSet presAssocID="{4989DEDE-C1FE-4B09-AEE9-9A74D019AD49}" presName="level2hierChild" presStyleCnt="0"/>
      <dgm:spPr/>
      <dgm:t>
        <a:bodyPr/>
        <a:lstStyle/>
        <a:p>
          <a:endParaRPr lang="zh-TW" altLang="en-US"/>
        </a:p>
      </dgm:t>
    </dgm:pt>
    <dgm:pt modelId="{C45AB84E-0DF0-4424-B0C0-D97E5067FEF6}" type="pres">
      <dgm:prSet presAssocID="{21408858-B310-4E1A-822A-6D3D59948FA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97A5695-9C26-4D68-9E89-74DCDB29EFD6}" type="pres">
      <dgm:prSet presAssocID="{21408858-B310-4E1A-822A-6D3D59948FA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497D6F3-A214-4922-86C4-0E82C0F13B04}" type="pres">
      <dgm:prSet presAssocID="{87348E28-F9C3-4BDE-8E3A-144D462FBEE6}" presName="root2" presStyleCnt="0"/>
      <dgm:spPr/>
      <dgm:t>
        <a:bodyPr/>
        <a:lstStyle/>
        <a:p>
          <a:endParaRPr lang="zh-TW" altLang="en-US"/>
        </a:p>
      </dgm:t>
    </dgm:pt>
    <dgm:pt modelId="{86355BEC-30A2-4DA0-95FB-B6F604A44646}" type="pres">
      <dgm:prSet presAssocID="{87348E28-F9C3-4BDE-8E3A-144D462FBEE6}" presName="LevelTwoTextNode" presStyleLbl="node2" presStyleIdx="0" presStyleCnt="2" custLinFactNeighborX="-9770" custLinFactNeighborY="1792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D03562-E189-4105-AACF-598A5E4FF10C}" type="pres">
      <dgm:prSet presAssocID="{87348E28-F9C3-4BDE-8E3A-144D462FBEE6}" presName="level3hierChild" presStyleCnt="0"/>
      <dgm:spPr/>
      <dgm:t>
        <a:bodyPr/>
        <a:lstStyle/>
        <a:p>
          <a:endParaRPr lang="zh-TW" altLang="en-US"/>
        </a:p>
      </dgm:t>
    </dgm:pt>
    <dgm:pt modelId="{3C89A174-A059-4481-A0AD-BD95D3D48A54}" type="pres">
      <dgm:prSet presAssocID="{9D02EA82-DEC7-4289-BCFA-102096A28242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6AC8D186-A931-4397-A003-AC2369E0ECDD}" type="pres">
      <dgm:prSet presAssocID="{9D02EA82-DEC7-4289-BCFA-102096A28242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35D9606D-B958-49E6-BB6A-1DACDC744ECA}" type="pres">
      <dgm:prSet presAssocID="{23ED1491-E459-4A59-9B66-D7B7D74D07F1}" presName="root2" presStyleCnt="0"/>
      <dgm:spPr/>
      <dgm:t>
        <a:bodyPr/>
        <a:lstStyle/>
        <a:p>
          <a:endParaRPr lang="zh-TW" altLang="en-US"/>
        </a:p>
      </dgm:t>
    </dgm:pt>
    <dgm:pt modelId="{9760FEA4-83EB-4133-A85E-956D877302CA}" type="pres">
      <dgm:prSet presAssocID="{23ED1491-E459-4A59-9B66-D7B7D74D07F1}" presName="LevelTwoTextNode" presStyleLbl="node3" presStyleIdx="0" presStyleCnt="4" custScaleX="169786" custScaleY="68107" custLinFactNeighborX="-14731" custLinFactNeighborY="-413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D185AC-1FD9-4403-9E37-4E49DF880068}" type="pres">
      <dgm:prSet presAssocID="{23ED1491-E459-4A59-9B66-D7B7D74D07F1}" presName="level3hierChild" presStyleCnt="0"/>
      <dgm:spPr/>
      <dgm:t>
        <a:bodyPr/>
        <a:lstStyle/>
        <a:p>
          <a:endParaRPr lang="zh-TW" altLang="en-US"/>
        </a:p>
      </dgm:t>
    </dgm:pt>
    <dgm:pt modelId="{F60807FD-3549-41E1-9A61-B2A83BCC9836}" type="pres">
      <dgm:prSet presAssocID="{638D5A60-8B56-4599-A9F2-5A32C01D1A29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52E57E8E-1677-42AB-B836-1A633BD28DC3}" type="pres">
      <dgm:prSet presAssocID="{638D5A60-8B56-4599-A9F2-5A32C01D1A29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8A12B9A3-3790-42FA-AA9C-1F16C2A584CE}" type="pres">
      <dgm:prSet presAssocID="{D6FF85FA-288B-4090-855D-F39D62FE9700}" presName="root2" presStyleCnt="0"/>
      <dgm:spPr/>
      <dgm:t>
        <a:bodyPr/>
        <a:lstStyle/>
        <a:p>
          <a:endParaRPr lang="zh-TW" altLang="en-US"/>
        </a:p>
      </dgm:t>
    </dgm:pt>
    <dgm:pt modelId="{F51FA9AC-80E2-4D95-B042-2D098E82653C}" type="pres">
      <dgm:prSet presAssocID="{D6FF85FA-288B-4090-855D-F39D62FE9700}" presName="LevelTwoTextNode" presStyleLbl="node3" presStyleIdx="1" presStyleCnt="4" custScaleX="168429" custScaleY="67007" custLinFactNeighborX="-14037" custLinFactNeighborY="14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D9E04D-91C9-4C02-9886-8FD208A7F9B2}" type="pres">
      <dgm:prSet presAssocID="{D6FF85FA-288B-4090-855D-F39D62FE9700}" presName="level3hierChild" presStyleCnt="0"/>
      <dgm:spPr/>
      <dgm:t>
        <a:bodyPr/>
        <a:lstStyle/>
        <a:p>
          <a:endParaRPr lang="zh-TW" altLang="en-US"/>
        </a:p>
      </dgm:t>
    </dgm:pt>
    <dgm:pt modelId="{422FE251-FDBB-4D38-93D5-481FB6542DB7}" type="pres">
      <dgm:prSet presAssocID="{E63FD1FD-D898-4E23-9184-8814E04765F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D6AD38F7-D658-4B52-9FA7-B9C82A2394CF}" type="pres">
      <dgm:prSet presAssocID="{E63FD1FD-D898-4E23-9184-8814E04765F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93494903-155F-47AF-8B03-C2A1F6E2216A}" type="pres">
      <dgm:prSet presAssocID="{686F5305-3A7F-4591-AFE8-6900657F8A38}" presName="root2" presStyleCnt="0"/>
      <dgm:spPr/>
      <dgm:t>
        <a:bodyPr/>
        <a:lstStyle/>
        <a:p>
          <a:endParaRPr lang="zh-TW" altLang="en-US"/>
        </a:p>
      </dgm:t>
    </dgm:pt>
    <dgm:pt modelId="{C813DF2D-7573-45B4-9BD9-DE92509A2D06}" type="pres">
      <dgm:prSet presAssocID="{686F5305-3A7F-4591-AFE8-6900657F8A38}" presName="LevelTwoTextNode" presStyleLbl="node2" presStyleIdx="1" presStyleCnt="2" custLinFactNeighborX="-7872" custLinFactNeighborY="-256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728F21-DF88-4422-884C-AD53FAD5149B}" type="pres">
      <dgm:prSet presAssocID="{686F5305-3A7F-4591-AFE8-6900657F8A38}" presName="level3hierChild" presStyleCnt="0"/>
      <dgm:spPr/>
      <dgm:t>
        <a:bodyPr/>
        <a:lstStyle/>
        <a:p>
          <a:endParaRPr lang="zh-TW" altLang="en-US"/>
        </a:p>
      </dgm:t>
    </dgm:pt>
    <dgm:pt modelId="{994367D2-953F-4451-8F5E-8FAFBFDF2D04}" type="pres">
      <dgm:prSet presAssocID="{788AC123-DAEB-418F-B74B-D440A02E04D5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29884438-B370-4EF1-97DE-1CD68087B519}" type="pres">
      <dgm:prSet presAssocID="{788AC123-DAEB-418F-B74B-D440A02E04D5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18A88597-3E7C-4C69-AA72-FFA384A45248}" type="pres">
      <dgm:prSet presAssocID="{0556EE63-3948-495C-A31C-7290126D7159}" presName="root2" presStyleCnt="0"/>
      <dgm:spPr/>
      <dgm:t>
        <a:bodyPr/>
        <a:lstStyle/>
        <a:p>
          <a:endParaRPr lang="zh-TW" altLang="en-US"/>
        </a:p>
      </dgm:t>
    </dgm:pt>
    <dgm:pt modelId="{DC6194EC-9194-4E7A-868E-5DAF43C55527}" type="pres">
      <dgm:prSet presAssocID="{0556EE63-3948-495C-A31C-7290126D7159}" presName="LevelTwoTextNode" presStyleLbl="node3" presStyleIdx="2" presStyleCnt="4" custScaleX="170570" custScaleY="68041" custLinFactNeighborX="-14212" custLinFactNeighborY="8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8C73EA-E37F-46F4-89CA-D40C04FAFF9D}" type="pres">
      <dgm:prSet presAssocID="{0556EE63-3948-495C-A31C-7290126D7159}" presName="level3hierChild" presStyleCnt="0"/>
      <dgm:spPr/>
      <dgm:t>
        <a:bodyPr/>
        <a:lstStyle/>
        <a:p>
          <a:endParaRPr lang="zh-TW" altLang="en-US"/>
        </a:p>
      </dgm:t>
    </dgm:pt>
    <dgm:pt modelId="{7440DCEF-4F32-4342-A320-53315EF331AA}" type="pres">
      <dgm:prSet presAssocID="{647AE2A9-E13F-400B-8440-027CF5BC55DA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A0463353-2E57-4308-A667-16A562F648E6}" type="pres">
      <dgm:prSet presAssocID="{647AE2A9-E13F-400B-8440-027CF5BC55DA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2F568086-69E3-4F8E-B2DE-6F890C775DD7}" type="pres">
      <dgm:prSet presAssocID="{0DE5B70D-1FA6-490C-A346-BDA51312A16A}" presName="root2" presStyleCnt="0"/>
      <dgm:spPr/>
      <dgm:t>
        <a:bodyPr/>
        <a:lstStyle/>
        <a:p>
          <a:endParaRPr lang="zh-TW" altLang="en-US"/>
        </a:p>
      </dgm:t>
    </dgm:pt>
    <dgm:pt modelId="{801D5203-5BA3-4887-966D-AB8210407EFD}" type="pres">
      <dgm:prSet presAssocID="{0DE5B70D-1FA6-490C-A346-BDA51312A16A}" presName="LevelTwoTextNode" presStyleLbl="node3" presStyleIdx="3" presStyleCnt="4" custScaleX="170722" custScaleY="70068" custLinFactNeighborX="-13615" custLinFactNeighborY="37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0FB87F0-904F-4C9D-913C-EE5EE4D78108}" type="pres">
      <dgm:prSet presAssocID="{0DE5B70D-1FA6-490C-A346-BDA51312A16A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6D11D205-8D4D-4917-9D70-DF71811E7E85}" srcId="{4989DEDE-C1FE-4B09-AEE9-9A74D019AD49}" destId="{87348E28-F9C3-4BDE-8E3A-144D462FBEE6}" srcOrd="0" destOrd="0" parTransId="{21408858-B310-4E1A-822A-6D3D59948FA7}" sibTransId="{72CB5202-A9C6-4488-B9C9-8BAC1CF80685}"/>
    <dgm:cxn modelId="{7D54CC81-CB06-4C98-BAA8-F8930CED5242}" type="presOf" srcId="{9D02EA82-DEC7-4289-BCFA-102096A28242}" destId="{3C89A174-A059-4481-A0AD-BD95D3D48A54}" srcOrd="0" destOrd="0" presId="urn:microsoft.com/office/officeart/2005/8/layout/hierarchy2"/>
    <dgm:cxn modelId="{BC30BFC6-368D-47B8-A1AA-E56B3FC56888}" type="presOf" srcId="{E63FD1FD-D898-4E23-9184-8814E04765F6}" destId="{422FE251-FDBB-4D38-93D5-481FB6542DB7}" srcOrd="0" destOrd="0" presId="urn:microsoft.com/office/officeart/2005/8/layout/hierarchy2"/>
    <dgm:cxn modelId="{F2929EB8-B813-4385-B347-559D4A34F1CF}" type="presOf" srcId="{647AE2A9-E13F-400B-8440-027CF5BC55DA}" destId="{7440DCEF-4F32-4342-A320-53315EF331AA}" srcOrd="0" destOrd="0" presId="urn:microsoft.com/office/officeart/2005/8/layout/hierarchy2"/>
    <dgm:cxn modelId="{C124F5FF-98CE-460E-A18A-4FEC3A323EDD}" type="presOf" srcId="{23ED1491-E459-4A59-9B66-D7B7D74D07F1}" destId="{9760FEA4-83EB-4133-A85E-956D877302CA}" srcOrd="0" destOrd="0" presId="urn:microsoft.com/office/officeart/2005/8/layout/hierarchy2"/>
    <dgm:cxn modelId="{5E05EED6-3D73-4AD7-8DB4-FA4BAF8BE4FE}" type="presOf" srcId="{788AC123-DAEB-418F-B74B-D440A02E04D5}" destId="{29884438-B370-4EF1-97DE-1CD68087B519}" srcOrd="1" destOrd="0" presId="urn:microsoft.com/office/officeart/2005/8/layout/hierarchy2"/>
    <dgm:cxn modelId="{9E4C7A90-48A3-4603-AA33-30786541F594}" type="presOf" srcId="{788AC123-DAEB-418F-B74B-D440A02E04D5}" destId="{994367D2-953F-4451-8F5E-8FAFBFDF2D04}" srcOrd="0" destOrd="0" presId="urn:microsoft.com/office/officeart/2005/8/layout/hierarchy2"/>
    <dgm:cxn modelId="{B7E14F1C-1A08-4D55-BCC9-C8EFE7E8FF16}" srcId="{4989DEDE-C1FE-4B09-AEE9-9A74D019AD49}" destId="{686F5305-3A7F-4591-AFE8-6900657F8A38}" srcOrd="1" destOrd="0" parTransId="{E63FD1FD-D898-4E23-9184-8814E04765F6}" sibTransId="{9A9F692B-B118-4333-A2DC-5F983209D471}"/>
    <dgm:cxn modelId="{B7A72514-2AED-459D-8234-BA6ACE40D544}" type="presOf" srcId="{647AE2A9-E13F-400B-8440-027CF5BC55DA}" destId="{A0463353-2E57-4308-A667-16A562F648E6}" srcOrd="1" destOrd="0" presId="urn:microsoft.com/office/officeart/2005/8/layout/hierarchy2"/>
    <dgm:cxn modelId="{4A053E90-5682-4575-8CC0-6DEAEA36B8E8}" srcId="{686F5305-3A7F-4591-AFE8-6900657F8A38}" destId="{0DE5B70D-1FA6-490C-A346-BDA51312A16A}" srcOrd="1" destOrd="0" parTransId="{647AE2A9-E13F-400B-8440-027CF5BC55DA}" sibTransId="{801EBF85-CF4B-47E4-AFAA-B291499B46BE}"/>
    <dgm:cxn modelId="{8FD8E112-021F-4360-8960-0FD24FAD87D6}" type="presOf" srcId="{0DE5B70D-1FA6-490C-A346-BDA51312A16A}" destId="{801D5203-5BA3-4887-966D-AB8210407EFD}" srcOrd="0" destOrd="0" presId="urn:microsoft.com/office/officeart/2005/8/layout/hierarchy2"/>
    <dgm:cxn modelId="{2ABF3D0D-DDA6-4C65-B963-C7F6B67CE965}" type="presOf" srcId="{686F5305-3A7F-4591-AFE8-6900657F8A38}" destId="{C813DF2D-7573-45B4-9BD9-DE92509A2D06}" srcOrd="0" destOrd="0" presId="urn:microsoft.com/office/officeart/2005/8/layout/hierarchy2"/>
    <dgm:cxn modelId="{B6DFC47A-E51A-419C-9F94-1C19B710BB77}" type="presOf" srcId="{E63FD1FD-D898-4E23-9184-8814E04765F6}" destId="{D6AD38F7-D658-4B52-9FA7-B9C82A2394CF}" srcOrd="1" destOrd="0" presId="urn:microsoft.com/office/officeart/2005/8/layout/hierarchy2"/>
    <dgm:cxn modelId="{83536968-819C-458F-B1D2-9054B0EA036B}" srcId="{87348E28-F9C3-4BDE-8E3A-144D462FBEE6}" destId="{23ED1491-E459-4A59-9B66-D7B7D74D07F1}" srcOrd="0" destOrd="0" parTransId="{9D02EA82-DEC7-4289-BCFA-102096A28242}" sibTransId="{908DE6FC-AEF0-4695-A52B-85920D49146C}"/>
    <dgm:cxn modelId="{EE8FDF4B-511C-4C24-AC8F-ABE14A3AA195}" type="presOf" srcId="{638D5A60-8B56-4599-A9F2-5A32C01D1A29}" destId="{52E57E8E-1677-42AB-B836-1A633BD28DC3}" srcOrd="1" destOrd="0" presId="urn:microsoft.com/office/officeart/2005/8/layout/hierarchy2"/>
    <dgm:cxn modelId="{490E55CF-B82F-4B01-9E65-1BC4F877DDAE}" type="presOf" srcId="{87348E28-F9C3-4BDE-8E3A-144D462FBEE6}" destId="{86355BEC-30A2-4DA0-95FB-B6F604A44646}" srcOrd="0" destOrd="0" presId="urn:microsoft.com/office/officeart/2005/8/layout/hierarchy2"/>
    <dgm:cxn modelId="{04DD80F8-CF9B-4D9F-AD3B-05EE3720EF5A}" type="presOf" srcId="{D6FF85FA-288B-4090-855D-F39D62FE9700}" destId="{F51FA9AC-80E2-4D95-B042-2D098E82653C}" srcOrd="0" destOrd="0" presId="urn:microsoft.com/office/officeart/2005/8/layout/hierarchy2"/>
    <dgm:cxn modelId="{B2996E0B-3D23-43B9-A6AA-A9514268BC92}" type="presOf" srcId="{DFD9EFD0-ED86-4807-BD12-FB73810DC05E}" destId="{F4BEC48A-93BF-47CD-BDEF-9CA1DCBF7885}" srcOrd="0" destOrd="0" presId="urn:microsoft.com/office/officeart/2005/8/layout/hierarchy2"/>
    <dgm:cxn modelId="{0569A6B9-A50E-4020-AA49-C8C596829CF4}" type="presOf" srcId="{21408858-B310-4E1A-822A-6D3D59948FA7}" destId="{797A5695-9C26-4D68-9E89-74DCDB29EFD6}" srcOrd="1" destOrd="0" presId="urn:microsoft.com/office/officeart/2005/8/layout/hierarchy2"/>
    <dgm:cxn modelId="{3D46E058-B36A-466D-B8CE-1309CBE510C1}" srcId="{686F5305-3A7F-4591-AFE8-6900657F8A38}" destId="{0556EE63-3948-495C-A31C-7290126D7159}" srcOrd="0" destOrd="0" parTransId="{788AC123-DAEB-418F-B74B-D440A02E04D5}" sibTransId="{A0639D2B-A606-4D26-97CB-CB26069103F0}"/>
    <dgm:cxn modelId="{CF557D60-82C1-48D1-A4EE-2712113EA7C9}" type="presOf" srcId="{21408858-B310-4E1A-822A-6D3D59948FA7}" destId="{C45AB84E-0DF0-4424-B0C0-D97E5067FEF6}" srcOrd="0" destOrd="0" presId="urn:microsoft.com/office/officeart/2005/8/layout/hierarchy2"/>
    <dgm:cxn modelId="{5E30813C-EAC8-4E34-AB87-1A03E7A0046E}" type="presOf" srcId="{4989DEDE-C1FE-4B09-AEE9-9A74D019AD49}" destId="{5B4D3C2B-C74F-4572-A207-8ED93AC97F94}" srcOrd="0" destOrd="0" presId="urn:microsoft.com/office/officeart/2005/8/layout/hierarchy2"/>
    <dgm:cxn modelId="{30A8B1A4-4671-4EE8-BE59-F69D3EF347AB}" type="presOf" srcId="{638D5A60-8B56-4599-A9F2-5A32C01D1A29}" destId="{F60807FD-3549-41E1-9A61-B2A83BCC9836}" srcOrd="0" destOrd="0" presId="urn:microsoft.com/office/officeart/2005/8/layout/hierarchy2"/>
    <dgm:cxn modelId="{53180D56-32A6-479C-B59F-CDE015264FF3}" srcId="{DFD9EFD0-ED86-4807-BD12-FB73810DC05E}" destId="{4989DEDE-C1FE-4B09-AEE9-9A74D019AD49}" srcOrd="0" destOrd="0" parTransId="{09982022-5EB9-4F53-AC89-7CBC7E84F730}" sibTransId="{5D11E3D3-99D2-440F-B08B-3C90AA214844}"/>
    <dgm:cxn modelId="{4336B5A2-799C-4E82-B205-307639DBCF39}" type="presOf" srcId="{9D02EA82-DEC7-4289-BCFA-102096A28242}" destId="{6AC8D186-A931-4397-A003-AC2369E0ECDD}" srcOrd="1" destOrd="0" presId="urn:microsoft.com/office/officeart/2005/8/layout/hierarchy2"/>
    <dgm:cxn modelId="{47DB3C17-02B0-4C6D-BE20-E2ECF232BEAD}" type="presOf" srcId="{0556EE63-3948-495C-A31C-7290126D7159}" destId="{DC6194EC-9194-4E7A-868E-5DAF43C55527}" srcOrd="0" destOrd="0" presId="urn:microsoft.com/office/officeart/2005/8/layout/hierarchy2"/>
    <dgm:cxn modelId="{03DCE907-F842-437E-A27E-931BD68AC17E}" srcId="{87348E28-F9C3-4BDE-8E3A-144D462FBEE6}" destId="{D6FF85FA-288B-4090-855D-F39D62FE9700}" srcOrd="1" destOrd="0" parTransId="{638D5A60-8B56-4599-A9F2-5A32C01D1A29}" sibTransId="{570DEC28-B6EC-41B5-8CDD-1E1C7AD7B2D6}"/>
    <dgm:cxn modelId="{8D408F21-C64A-4F42-A0C1-57548BC668BB}" type="presParOf" srcId="{F4BEC48A-93BF-47CD-BDEF-9CA1DCBF7885}" destId="{AF084EB6-B2D0-4712-A634-7BE6949037EE}" srcOrd="0" destOrd="0" presId="urn:microsoft.com/office/officeart/2005/8/layout/hierarchy2"/>
    <dgm:cxn modelId="{3F1A5A45-0BD8-45A1-B4D2-21799D2ADCC8}" type="presParOf" srcId="{AF084EB6-B2D0-4712-A634-7BE6949037EE}" destId="{5B4D3C2B-C74F-4572-A207-8ED93AC97F94}" srcOrd="0" destOrd="0" presId="urn:microsoft.com/office/officeart/2005/8/layout/hierarchy2"/>
    <dgm:cxn modelId="{71631744-1FB9-4108-B558-0BEB8174FBDA}" type="presParOf" srcId="{AF084EB6-B2D0-4712-A634-7BE6949037EE}" destId="{889FA99E-4249-4739-9CDE-D3DD4E113857}" srcOrd="1" destOrd="0" presId="urn:microsoft.com/office/officeart/2005/8/layout/hierarchy2"/>
    <dgm:cxn modelId="{8B8B24C0-265E-46D8-A0B9-0E2C9C48382C}" type="presParOf" srcId="{889FA99E-4249-4739-9CDE-D3DD4E113857}" destId="{C45AB84E-0DF0-4424-B0C0-D97E5067FEF6}" srcOrd="0" destOrd="0" presId="urn:microsoft.com/office/officeart/2005/8/layout/hierarchy2"/>
    <dgm:cxn modelId="{FB1415A1-2B47-41A1-9919-48211E1B5701}" type="presParOf" srcId="{C45AB84E-0DF0-4424-B0C0-D97E5067FEF6}" destId="{797A5695-9C26-4D68-9E89-74DCDB29EFD6}" srcOrd="0" destOrd="0" presId="urn:microsoft.com/office/officeart/2005/8/layout/hierarchy2"/>
    <dgm:cxn modelId="{2497860F-B8CD-413C-BF8F-5B75AFEECF53}" type="presParOf" srcId="{889FA99E-4249-4739-9CDE-D3DD4E113857}" destId="{7497D6F3-A214-4922-86C4-0E82C0F13B04}" srcOrd="1" destOrd="0" presId="urn:microsoft.com/office/officeart/2005/8/layout/hierarchy2"/>
    <dgm:cxn modelId="{511E47BC-47F5-4485-A522-1C9B0719D161}" type="presParOf" srcId="{7497D6F3-A214-4922-86C4-0E82C0F13B04}" destId="{86355BEC-30A2-4DA0-95FB-B6F604A44646}" srcOrd="0" destOrd="0" presId="urn:microsoft.com/office/officeart/2005/8/layout/hierarchy2"/>
    <dgm:cxn modelId="{8A215668-63A0-4EA6-BAD7-2D817329CEC5}" type="presParOf" srcId="{7497D6F3-A214-4922-86C4-0E82C0F13B04}" destId="{0CD03562-E189-4105-AACF-598A5E4FF10C}" srcOrd="1" destOrd="0" presId="urn:microsoft.com/office/officeart/2005/8/layout/hierarchy2"/>
    <dgm:cxn modelId="{11BCAA81-3D4E-4287-932B-035EC6057200}" type="presParOf" srcId="{0CD03562-E189-4105-AACF-598A5E4FF10C}" destId="{3C89A174-A059-4481-A0AD-BD95D3D48A54}" srcOrd="0" destOrd="0" presId="urn:microsoft.com/office/officeart/2005/8/layout/hierarchy2"/>
    <dgm:cxn modelId="{4E0D0F5C-EA6C-4EDB-B87C-E85E19654774}" type="presParOf" srcId="{3C89A174-A059-4481-A0AD-BD95D3D48A54}" destId="{6AC8D186-A931-4397-A003-AC2369E0ECDD}" srcOrd="0" destOrd="0" presId="urn:microsoft.com/office/officeart/2005/8/layout/hierarchy2"/>
    <dgm:cxn modelId="{83D0271E-8CFB-4659-ABAF-AFA0EE8BB2D4}" type="presParOf" srcId="{0CD03562-E189-4105-AACF-598A5E4FF10C}" destId="{35D9606D-B958-49E6-BB6A-1DACDC744ECA}" srcOrd="1" destOrd="0" presId="urn:microsoft.com/office/officeart/2005/8/layout/hierarchy2"/>
    <dgm:cxn modelId="{602D86FC-9049-4F38-9EBD-61F3A506E9A0}" type="presParOf" srcId="{35D9606D-B958-49E6-BB6A-1DACDC744ECA}" destId="{9760FEA4-83EB-4133-A85E-956D877302CA}" srcOrd="0" destOrd="0" presId="urn:microsoft.com/office/officeart/2005/8/layout/hierarchy2"/>
    <dgm:cxn modelId="{04E8A320-FCF4-4A18-B357-FA4D06F00AA7}" type="presParOf" srcId="{35D9606D-B958-49E6-BB6A-1DACDC744ECA}" destId="{4CD185AC-1FD9-4403-9E37-4E49DF880068}" srcOrd="1" destOrd="0" presId="urn:microsoft.com/office/officeart/2005/8/layout/hierarchy2"/>
    <dgm:cxn modelId="{C28F3CBA-B08F-41A9-84AB-3276CDFBEA5F}" type="presParOf" srcId="{0CD03562-E189-4105-AACF-598A5E4FF10C}" destId="{F60807FD-3549-41E1-9A61-B2A83BCC9836}" srcOrd="2" destOrd="0" presId="urn:microsoft.com/office/officeart/2005/8/layout/hierarchy2"/>
    <dgm:cxn modelId="{AF27B1B2-54FD-4847-848B-51B68E5AD9B4}" type="presParOf" srcId="{F60807FD-3549-41E1-9A61-B2A83BCC9836}" destId="{52E57E8E-1677-42AB-B836-1A633BD28DC3}" srcOrd="0" destOrd="0" presId="urn:microsoft.com/office/officeart/2005/8/layout/hierarchy2"/>
    <dgm:cxn modelId="{C07E8393-78A6-4033-A4B1-3831FD3178B2}" type="presParOf" srcId="{0CD03562-E189-4105-AACF-598A5E4FF10C}" destId="{8A12B9A3-3790-42FA-AA9C-1F16C2A584CE}" srcOrd="3" destOrd="0" presId="urn:microsoft.com/office/officeart/2005/8/layout/hierarchy2"/>
    <dgm:cxn modelId="{50D5DF3A-EFAE-4665-B459-EAB8578E74A5}" type="presParOf" srcId="{8A12B9A3-3790-42FA-AA9C-1F16C2A584CE}" destId="{F51FA9AC-80E2-4D95-B042-2D098E82653C}" srcOrd="0" destOrd="0" presId="urn:microsoft.com/office/officeart/2005/8/layout/hierarchy2"/>
    <dgm:cxn modelId="{4B5C58BC-196E-4792-9434-B08EAC2672E3}" type="presParOf" srcId="{8A12B9A3-3790-42FA-AA9C-1F16C2A584CE}" destId="{3FD9E04D-91C9-4C02-9886-8FD208A7F9B2}" srcOrd="1" destOrd="0" presId="urn:microsoft.com/office/officeart/2005/8/layout/hierarchy2"/>
    <dgm:cxn modelId="{DFCC279F-1823-4240-8130-D361ACD7ED63}" type="presParOf" srcId="{889FA99E-4249-4739-9CDE-D3DD4E113857}" destId="{422FE251-FDBB-4D38-93D5-481FB6542DB7}" srcOrd="2" destOrd="0" presId="urn:microsoft.com/office/officeart/2005/8/layout/hierarchy2"/>
    <dgm:cxn modelId="{5E6BA842-BE67-4E8F-9A24-E3ABD78058F4}" type="presParOf" srcId="{422FE251-FDBB-4D38-93D5-481FB6542DB7}" destId="{D6AD38F7-D658-4B52-9FA7-B9C82A2394CF}" srcOrd="0" destOrd="0" presId="urn:microsoft.com/office/officeart/2005/8/layout/hierarchy2"/>
    <dgm:cxn modelId="{DB7E201B-4616-4A1E-A465-351B0E920232}" type="presParOf" srcId="{889FA99E-4249-4739-9CDE-D3DD4E113857}" destId="{93494903-155F-47AF-8B03-C2A1F6E2216A}" srcOrd="3" destOrd="0" presId="urn:microsoft.com/office/officeart/2005/8/layout/hierarchy2"/>
    <dgm:cxn modelId="{A2051DF7-EB53-44F6-89C4-F1FBAB0EAC5E}" type="presParOf" srcId="{93494903-155F-47AF-8B03-C2A1F6E2216A}" destId="{C813DF2D-7573-45B4-9BD9-DE92509A2D06}" srcOrd="0" destOrd="0" presId="urn:microsoft.com/office/officeart/2005/8/layout/hierarchy2"/>
    <dgm:cxn modelId="{58D50B96-DD6C-408C-817E-279C6E96B6B9}" type="presParOf" srcId="{93494903-155F-47AF-8B03-C2A1F6E2216A}" destId="{5E728F21-DF88-4422-884C-AD53FAD5149B}" srcOrd="1" destOrd="0" presId="urn:microsoft.com/office/officeart/2005/8/layout/hierarchy2"/>
    <dgm:cxn modelId="{4AE134EE-DA88-41E5-9E00-9E72D5375387}" type="presParOf" srcId="{5E728F21-DF88-4422-884C-AD53FAD5149B}" destId="{994367D2-953F-4451-8F5E-8FAFBFDF2D04}" srcOrd="0" destOrd="0" presId="urn:microsoft.com/office/officeart/2005/8/layout/hierarchy2"/>
    <dgm:cxn modelId="{05285C03-167C-468B-97AC-510E9D74FAED}" type="presParOf" srcId="{994367D2-953F-4451-8F5E-8FAFBFDF2D04}" destId="{29884438-B370-4EF1-97DE-1CD68087B519}" srcOrd="0" destOrd="0" presId="urn:microsoft.com/office/officeart/2005/8/layout/hierarchy2"/>
    <dgm:cxn modelId="{0FCCCFC9-DC88-402D-AD00-850FF9D978E2}" type="presParOf" srcId="{5E728F21-DF88-4422-884C-AD53FAD5149B}" destId="{18A88597-3E7C-4C69-AA72-FFA384A45248}" srcOrd="1" destOrd="0" presId="urn:microsoft.com/office/officeart/2005/8/layout/hierarchy2"/>
    <dgm:cxn modelId="{2D9550BA-1D9F-4B25-80AC-B324C42071EF}" type="presParOf" srcId="{18A88597-3E7C-4C69-AA72-FFA384A45248}" destId="{DC6194EC-9194-4E7A-868E-5DAF43C55527}" srcOrd="0" destOrd="0" presId="urn:microsoft.com/office/officeart/2005/8/layout/hierarchy2"/>
    <dgm:cxn modelId="{CD442FB2-FAEF-4FE0-AB58-650DCC0A912A}" type="presParOf" srcId="{18A88597-3E7C-4C69-AA72-FFA384A45248}" destId="{918C73EA-E37F-46F4-89CA-D40C04FAFF9D}" srcOrd="1" destOrd="0" presId="urn:microsoft.com/office/officeart/2005/8/layout/hierarchy2"/>
    <dgm:cxn modelId="{8689CE05-2F01-4BEE-BA9C-2118CEB65704}" type="presParOf" srcId="{5E728F21-DF88-4422-884C-AD53FAD5149B}" destId="{7440DCEF-4F32-4342-A320-53315EF331AA}" srcOrd="2" destOrd="0" presId="urn:microsoft.com/office/officeart/2005/8/layout/hierarchy2"/>
    <dgm:cxn modelId="{5BF63A83-63D4-4E53-B86B-8161C41EB6F8}" type="presParOf" srcId="{7440DCEF-4F32-4342-A320-53315EF331AA}" destId="{A0463353-2E57-4308-A667-16A562F648E6}" srcOrd="0" destOrd="0" presId="urn:microsoft.com/office/officeart/2005/8/layout/hierarchy2"/>
    <dgm:cxn modelId="{36A5DD09-F8D3-4185-9DE4-D9BF2C6FD55E}" type="presParOf" srcId="{5E728F21-DF88-4422-884C-AD53FAD5149B}" destId="{2F568086-69E3-4F8E-B2DE-6F890C775DD7}" srcOrd="3" destOrd="0" presId="urn:microsoft.com/office/officeart/2005/8/layout/hierarchy2"/>
    <dgm:cxn modelId="{F2E4375E-D285-49DE-9727-8F66F6DB96C6}" type="presParOf" srcId="{2F568086-69E3-4F8E-B2DE-6F890C775DD7}" destId="{801D5203-5BA3-4887-966D-AB8210407EFD}" srcOrd="0" destOrd="0" presId="urn:microsoft.com/office/officeart/2005/8/layout/hierarchy2"/>
    <dgm:cxn modelId="{07688B1D-5E5F-49FF-9AF5-E4827879FD80}" type="presParOf" srcId="{2F568086-69E3-4F8E-B2DE-6F890C775DD7}" destId="{A0FB87F0-904F-4C9D-913C-EE5EE4D781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4F0F4-A2D7-4DA7-A870-60A558D8B22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2AD2B73-4689-4AD4-B4F8-C94D8B1A66E7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  <a:cs typeface="+mn-cs"/>
            </a:rPr>
            <a:t>法定不予發明專利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E6091391-594E-4987-8411-F6CDBDB8F776}" type="parTrans" cxnId="{992C211F-7AB2-438C-B362-2088ABA1E58F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AE04DA00-910E-4CA1-AFA1-C8E6B73B7283}" type="sibTrans" cxnId="{992C211F-7AB2-438C-B362-2088ABA1E58F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48D16A2A-9569-449E-8545-B2EF8E2045FD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動、植物及生產動、植物之主要生物學方法</a:t>
          </a: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  <a:cs typeface="+mn-cs"/>
            </a:rPr>
            <a:t>。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  <a:cs typeface="+mn-cs"/>
            </a:rPr>
            <a:t>微生物或微生物學之生產方法，不在此限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1400" b="0" dirty="0">
            <a:latin typeface="微軟正黑體" pitchFamily="34" charset="-120"/>
            <a:ea typeface="微軟正黑體" pitchFamily="34" charset="-120"/>
          </a:endParaRPr>
        </a:p>
      </dgm:t>
    </dgm:pt>
    <dgm:pt modelId="{43C64106-A998-440F-A8B3-3C625C31397E}" type="parTrans" cxnId="{C766F654-6582-4075-B28B-EB3DAB868A39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855F51D3-5AA6-47EA-B908-D43F16334A47}" type="sibTrans" cxnId="{C766F654-6582-4075-B28B-EB3DAB868A39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5F648314-814E-418F-8662-829F35E7CEBD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人類或動物之診斷、治療或外科手術方法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616551EE-D736-450A-BCA0-A2A77FE4E0BA}" type="parTrans" cxnId="{9CA1DBBF-47D4-4A84-85D8-9ABDF67B41C7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0FACE3CA-E09C-458C-B11A-E2B5D64EE919}" type="sibTrans" cxnId="{9CA1DBBF-47D4-4A84-85D8-9ABDF67B41C7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49C8ADA4-7DDB-42FD-A091-6947DAF48AF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000" b="0">
              <a:latin typeface="微軟正黑體" pitchFamily="34" charset="-120"/>
              <a:ea typeface="微軟正黑體" pitchFamily="34" charset="-120"/>
              <a:cs typeface="+mn-cs"/>
            </a:rPr>
            <a:t>妨害公共秩序或善良風俗者</a:t>
          </a:r>
        </a:p>
      </dgm:t>
    </dgm:pt>
    <dgm:pt modelId="{5C7ADA5A-5F9E-4B45-B2D7-01758080B142}" type="parTrans" cxnId="{76920355-B8CA-43D5-9FA0-F6D2BE06729D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036E9582-D7AF-4A66-9BEF-A45AA0951291}" type="sibTrans" cxnId="{76920355-B8CA-43D5-9FA0-F6D2BE06729D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D520F58B-8DB2-4F66-8B0D-7BDD96CAF367}" type="pres">
      <dgm:prSet presAssocID="{C044F0F4-A2D7-4DA7-A870-60A558D8B2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A12486-6878-4A3F-A372-B8FD6C049877}" type="pres">
      <dgm:prSet presAssocID="{62AD2B73-4689-4AD4-B4F8-C94D8B1A66E7}" presName="root1" presStyleCnt="0"/>
      <dgm:spPr/>
    </dgm:pt>
    <dgm:pt modelId="{AFB8D4BC-39DF-43DE-A55F-4506022DA833}" type="pres">
      <dgm:prSet presAssocID="{62AD2B73-4689-4AD4-B4F8-C94D8B1A66E7}" presName="LevelOneTextNode" presStyleLbl="node0" presStyleIdx="0" presStyleCnt="1" custScaleY="727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748F81-6972-4038-90B9-7AC42DA331A8}" type="pres">
      <dgm:prSet presAssocID="{62AD2B73-4689-4AD4-B4F8-C94D8B1A66E7}" presName="level2hierChild" presStyleCnt="0"/>
      <dgm:spPr/>
    </dgm:pt>
    <dgm:pt modelId="{FE8F4CB9-14A5-4DB0-83B9-7F9A3659E1A4}" type="pres">
      <dgm:prSet presAssocID="{43C64106-A998-440F-A8B3-3C625C31397E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CED22366-BA98-49C6-A343-2DD512449A01}" type="pres">
      <dgm:prSet presAssocID="{43C64106-A998-440F-A8B3-3C625C31397E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2A15589D-0039-4E01-ACDA-40A5C9E76183}" type="pres">
      <dgm:prSet presAssocID="{48D16A2A-9569-449E-8545-B2EF8E2045FD}" presName="root2" presStyleCnt="0"/>
      <dgm:spPr/>
    </dgm:pt>
    <dgm:pt modelId="{F4067E0A-910A-46B3-AF40-8E6CCD7423F6}" type="pres">
      <dgm:prSet presAssocID="{48D16A2A-9569-449E-8545-B2EF8E2045FD}" presName="LevelTwoTextNode" presStyleLbl="node2" presStyleIdx="0" presStyleCnt="3" custScaleY="865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F6EBE8-41EB-4F4E-B455-21F374B5CBE4}" type="pres">
      <dgm:prSet presAssocID="{48D16A2A-9569-449E-8545-B2EF8E2045FD}" presName="level3hierChild" presStyleCnt="0"/>
      <dgm:spPr/>
    </dgm:pt>
    <dgm:pt modelId="{8BE9FD5D-259C-4BC2-BDE1-7570F13D6FCB}" type="pres">
      <dgm:prSet presAssocID="{616551EE-D736-450A-BCA0-A2A77FE4E0BA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90E4B85C-CC41-4FE8-A039-B1029E686546}" type="pres">
      <dgm:prSet presAssocID="{616551EE-D736-450A-BCA0-A2A77FE4E0BA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69280DC8-D80B-408B-B1D0-FF45F0B973E2}" type="pres">
      <dgm:prSet presAssocID="{5F648314-814E-418F-8662-829F35E7CEBD}" presName="root2" presStyleCnt="0"/>
      <dgm:spPr/>
    </dgm:pt>
    <dgm:pt modelId="{D715E717-0DB8-47E3-80CF-64B189B77B8A}" type="pres">
      <dgm:prSet presAssocID="{5F648314-814E-418F-8662-829F35E7CEBD}" presName="LevelTwoTextNode" presStyleLbl="node2" presStyleIdx="1" presStyleCnt="3" custScaleY="6268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3F126F-7371-47A4-BA40-6930FCBA3579}" type="pres">
      <dgm:prSet presAssocID="{5F648314-814E-418F-8662-829F35E7CEBD}" presName="level3hierChild" presStyleCnt="0"/>
      <dgm:spPr/>
    </dgm:pt>
    <dgm:pt modelId="{37B6A0B1-9FE4-499E-8A94-6946267D6482}" type="pres">
      <dgm:prSet presAssocID="{5C7ADA5A-5F9E-4B45-B2D7-01758080B142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BF96E8FB-17AF-4B97-A63E-E7B8740A2B9D}" type="pres">
      <dgm:prSet presAssocID="{5C7ADA5A-5F9E-4B45-B2D7-01758080B142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0415D75F-0E7F-449A-8A0D-00C49B78C9C5}" type="pres">
      <dgm:prSet presAssocID="{49C8ADA4-7DDB-42FD-A091-6947DAF48AF8}" presName="root2" presStyleCnt="0"/>
      <dgm:spPr/>
    </dgm:pt>
    <dgm:pt modelId="{5FA9F0A5-C52E-45C6-AFFF-6710DB6E40FF}" type="pres">
      <dgm:prSet presAssocID="{49C8ADA4-7DDB-42FD-A091-6947DAF48AF8}" presName="LevelTwoTextNode" presStyleLbl="node2" presStyleIdx="2" presStyleCnt="3" custScaleY="714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2DBF18-B79B-4EC9-BE28-02F5DD1008C9}" type="pres">
      <dgm:prSet presAssocID="{49C8ADA4-7DDB-42FD-A091-6947DAF48AF8}" presName="level3hierChild" presStyleCnt="0"/>
      <dgm:spPr/>
    </dgm:pt>
  </dgm:ptLst>
  <dgm:cxnLst>
    <dgm:cxn modelId="{EA5CC862-2D31-4C52-B116-98B9801AFA23}" type="presOf" srcId="{C044F0F4-A2D7-4DA7-A870-60A558D8B22B}" destId="{D520F58B-8DB2-4F66-8B0D-7BDD96CAF367}" srcOrd="0" destOrd="0" presId="urn:microsoft.com/office/officeart/2005/8/layout/hierarchy2"/>
    <dgm:cxn modelId="{E5C9EA7B-DAB2-43CC-AFE1-B4D3F0A6F0D2}" type="presOf" srcId="{43C64106-A998-440F-A8B3-3C625C31397E}" destId="{CED22366-BA98-49C6-A343-2DD512449A01}" srcOrd="1" destOrd="0" presId="urn:microsoft.com/office/officeart/2005/8/layout/hierarchy2"/>
    <dgm:cxn modelId="{EA605E31-C990-49A8-A726-991000035E6A}" type="presOf" srcId="{5C7ADA5A-5F9E-4B45-B2D7-01758080B142}" destId="{37B6A0B1-9FE4-499E-8A94-6946267D6482}" srcOrd="0" destOrd="0" presId="urn:microsoft.com/office/officeart/2005/8/layout/hierarchy2"/>
    <dgm:cxn modelId="{9CA1DBBF-47D4-4A84-85D8-9ABDF67B41C7}" srcId="{62AD2B73-4689-4AD4-B4F8-C94D8B1A66E7}" destId="{5F648314-814E-418F-8662-829F35E7CEBD}" srcOrd="1" destOrd="0" parTransId="{616551EE-D736-450A-BCA0-A2A77FE4E0BA}" sibTransId="{0FACE3CA-E09C-458C-B11A-E2B5D64EE919}"/>
    <dgm:cxn modelId="{453672E6-4054-445A-9249-D9A9F2D1C94D}" type="presOf" srcId="{5C7ADA5A-5F9E-4B45-B2D7-01758080B142}" destId="{BF96E8FB-17AF-4B97-A63E-E7B8740A2B9D}" srcOrd="1" destOrd="0" presId="urn:microsoft.com/office/officeart/2005/8/layout/hierarchy2"/>
    <dgm:cxn modelId="{24E7FC8C-F1B6-4221-9F07-4E15333997B3}" type="presOf" srcId="{48D16A2A-9569-449E-8545-B2EF8E2045FD}" destId="{F4067E0A-910A-46B3-AF40-8E6CCD7423F6}" srcOrd="0" destOrd="0" presId="urn:microsoft.com/office/officeart/2005/8/layout/hierarchy2"/>
    <dgm:cxn modelId="{76920355-B8CA-43D5-9FA0-F6D2BE06729D}" srcId="{62AD2B73-4689-4AD4-B4F8-C94D8B1A66E7}" destId="{49C8ADA4-7DDB-42FD-A091-6947DAF48AF8}" srcOrd="2" destOrd="0" parTransId="{5C7ADA5A-5F9E-4B45-B2D7-01758080B142}" sibTransId="{036E9582-D7AF-4A66-9BEF-A45AA0951291}"/>
    <dgm:cxn modelId="{8E7EF040-8C56-421C-8A0C-4361469EECC6}" type="presOf" srcId="{43C64106-A998-440F-A8B3-3C625C31397E}" destId="{FE8F4CB9-14A5-4DB0-83B9-7F9A3659E1A4}" srcOrd="0" destOrd="0" presId="urn:microsoft.com/office/officeart/2005/8/layout/hierarchy2"/>
    <dgm:cxn modelId="{7568B966-16FF-4CD3-A3CF-0E2D77F6BB71}" type="presOf" srcId="{62AD2B73-4689-4AD4-B4F8-C94D8B1A66E7}" destId="{AFB8D4BC-39DF-43DE-A55F-4506022DA833}" srcOrd="0" destOrd="0" presId="urn:microsoft.com/office/officeart/2005/8/layout/hierarchy2"/>
    <dgm:cxn modelId="{7A504C40-7910-417B-A2A4-281C0E42A8CF}" type="presOf" srcId="{5F648314-814E-418F-8662-829F35E7CEBD}" destId="{D715E717-0DB8-47E3-80CF-64B189B77B8A}" srcOrd="0" destOrd="0" presId="urn:microsoft.com/office/officeart/2005/8/layout/hierarchy2"/>
    <dgm:cxn modelId="{992C211F-7AB2-438C-B362-2088ABA1E58F}" srcId="{C044F0F4-A2D7-4DA7-A870-60A558D8B22B}" destId="{62AD2B73-4689-4AD4-B4F8-C94D8B1A66E7}" srcOrd="0" destOrd="0" parTransId="{E6091391-594E-4987-8411-F6CDBDB8F776}" sibTransId="{AE04DA00-910E-4CA1-AFA1-C8E6B73B7283}"/>
    <dgm:cxn modelId="{3A71B69A-A397-4D8D-8812-7FF208D2C481}" type="presOf" srcId="{616551EE-D736-450A-BCA0-A2A77FE4E0BA}" destId="{8BE9FD5D-259C-4BC2-BDE1-7570F13D6FCB}" srcOrd="0" destOrd="0" presId="urn:microsoft.com/office/officeart/2005/8/layout/hierarchy2"/>
    <dgm:cxn modelId="{3082A10A-347E-4FE7-A4CD-6C5144B6C3A3}" type="presOf" srcId="{49C8ADA4-7DDB-42FD-A091-6947DAF48AF8}" destId="{5FA9F0A5-C52E-45C6-AFFF-6710DB6E40FF}" srcOrd="0" destOrd="0" presId="urn:microsoft.com/office/officeart/2005/8/layout/hierarchy2"/>
    <dgm:cxn modelId="{33D82659-7F9A-432C-89CE-C7C6E661BA4A}" type="presOf" srcId="{616551EE-D736-450A-BCA0-A2A77FE4E0BA}" destId="{90E4B85C-CC41-4FE8-A039-B1029E686546}" srcOrd="1" destOrd="0" presId="urn:microsoft.com/office/officeart/2005/8/layout/hierarchy2"/>
    <dgm:cxn modelId="{C766F654-6582-4075-B28B-EB3DAB868A39}" srcId="{62AD2B73-4689-4AD4-B4F8-C94D8B1A66E7}" destId="{48D16A2A-9569-449E-8545-B2EF8E2045FD}" srcOrd="0" destOrd="0" parTransId="{43C64106-A998-440F-A8B3-3C625C31397E}" sibTransId="{855F51D3-5AA6-47EA-B908-D43F16334A47}"/>
    <dgm:cxn modelId="{73F688D9-49A9-4AF5-9CD7-D4AE59F8B168}" type="presParOf" srcId="{D520F58B-8DB2-4F66-8B0D-7BDD96CAF367}" destId="{BCA12486-6878-4A3F-A372-B8FD6C049877}" srcOrd="0" destOrd="0" presId="urn:microsoft.com/office/officeart/2005/8/layout/hierarchy2"/>
    <dgm:cxn modelId="{8C56C87F-3E6E-4184-8E1A-7219BE773718}" type="presParOf" srcId="{BCA12486-6878-4A3F-A372-B8FD6C049877}" destId="{AFB8D4BC-39DF-43DE-A55F-4506022DA833}" srcOrd="0" destOrd="0" presId="urn:microsoft.com/office/officeart/2005/8/layout/hierarchy2"/>
    <dgm:cxn modelId="{CD5FF114-E85F-4816-96DA-BDF10B1E9DE7}" type="presParOf" srcId="{BCA12486-6878-4A3F-A372-B8FD6C049877}" destId="{E1748F81-6972-4038-90B9-7AC42DA331A8}" srcOrd="1" destOrd="0" presId="urn:microsoft.com/office/officeart/2005/8/layout/hierarchy2"/>
    <dgm:cxn modelId="{81417CD1-37B0-43C3-A977-DAA2C625CCDE}" type="presParOf" srcId="{E1748F81-6972-4038-90B9-7AC42DA331A8}" destId="{FE8F4CB9-14A5-4DB0-83B9-7F9A3659E1A4}" srcOrd="0" destOrd="0" presId="urn:microsoft.com/office/officeart/2005/8/layout/hierarchy2"/>
    <dgm:cxn modelId="{3D5E5724-B137-46D8-A1E8-DDDFA11BC932}" type="presParOf" srcId="{FE8F4CB9-14A5-4DB0-83B9-7F9A3659E1A4}" destId="{CED22366-BA98-49C6-A343-2DD512449A01}" srcOrd="0" destOrd="0" presId="urn:microsoft.com/office/officeart/2005/8/layout/hierarchy2"/>
    <dgm:cxn modelId="{CAF21D7D-A5C8-4610-8FCE-D5FECE1E9035}" type="presParOf" srcId="{E1748F81-6972-4038-90B9-7AC42DA331A8}" destId="{2A15589D-0039-4E01-ACDA-40A5C9E76183}" srcOrd="1" destOrd="0" presId="urn:microsoft.com/office/officeart/2005/8/layout/hierarchy2"/>
    <dgm:cxn modelId="{78CF8354-DE24-4ED2-97D6-6E1603D397CB}" type="presParOf" srcId="{2A15589D-0039-4E01-ACDA-40A5C9E76183}" destId="{F4067E0A-910A-46B3-AF40-8E6CCD7423F6}" srcOrd="0" destOrd="0" presId="urn:microsoft.com/office/officeart/2005/8/layout/hierarchy2"/>
    <dgm:cxn modelId="{1CD64918-D925-4DBB-B0C3-2DD8B6E90323}" type="presParOf" srcId="{2A15589D-0039-4E01-ACDA-40A5C9E76183}" destId="{4CF6EBE8-41EB-4F4E-B455-21F374B5CBE4}" srcOrd="1" destOrd="0" presId="urn:microsoft.com/office/officeart/2005/8/layout/hierarchy2"/>
    <dgm:cxn modelId="{50BE4062-EC83-4122-A713-2A78FA0EDE72}" type="presParOf" srcId="{E1748F81-6972-4038-90B9-7AC42DA331A8}" destId="{8BE9FD5D-259C-4BC2-BDE1-7570F13D6FCB}" srcOrd="2" destOrd="0" presId="urn:microsoft.com/office/officeart/2005/8/layout/hierarchy2"/>
    <dgm:cxn modelId="{D79C43AA-7B32-4184-96E4-9B4914AA757F}" type="presParOf" srcId="{8BE9FD5D-259C-4BC2-BDE1-7570F13D6FCB}" destId="{90E4B85C-CC41-4FE8-A039-B1029E686546}" srcOrd="0" destOrd="0" presId="urn:microsoft.com/office/officeart/2005/8/layout/hierarchy2"/>
    <dgm:cxn modelId="{7593629F-7A71-415B-ADD2-3DA6A3E45ADC}" type="presParOf" srcId="{E1748F81-6972-4038-90B9-7AC42DA331A8}" destId="{69280DC8-D80B-408B-B1D0-FF45F0B973E2}" srcOrd="3" destOrd="0" presId="urn:microsoft.com/office/officeart/2005/8/layout/hierarchy2"/>
    <dgm:cxn modelId="{63886C92-2A43-4193-B2F2-7B424D582BA2}" type="presParOf" srcId="{69280DC8-D80B-408B-B1D0-FF45F0B973E2}" destId="{D715E717-0DB8-47E3-80CF-64B189B77B8A}" srcOrd="0" destOrd="0" presId="urn:microsoft.com/office/officeart/2005/8/layout/hierarchy2"/>
    <dgm:cxn modelId="{D389838B-8BAE-49B4-877A-16B81E7EBAF2}" type="presParOf" srcId="{69280DC8-D80B-408B-B1D0-FF45F0B973E2}" destId="{DC3F126F-7371-47A4-BA40-6930FCBA3579}" srcOrd="1" destOrd="0" presId="urn:microsoft.com/office/officeart/2005/8/layout/hierarchy2"/>
    <dgm:cxn modelId="{EB506966-0AEE-4E92-AC10-89E6A6FF8800}" type="presParOf" srcId="{E1748F81-6972-4038-90B9-7AC42DA331A8}" destId="{37B6A0B1-9FE4-499E-8A94-6946267D6482}" srcOrd="4" destOrd="0" presId="urn:microsoft.com/office/officeart/2005/8/layout/hierarchy2"/>
    <dgm:cxn modelId="{5BCAF11D-C536-4D31-9AEF-D82C9D21910D}" type="presParOf" srcId="{37B6A0B1-9FE4-499E-8A94-6946267D6482}" destId="{BF96E8FB-17AF-4B97-A63E-E7B8740A2B9D}" srcOrd="0" destOrd="0" presId="urn:microsoft.com/office/officeart/2005/8/layout/hierarchy2"/>
    <dgm:cxn modelId="{31637B21-3AEC-4A8F-9A4F-0DAB28D9A7B2}" type="presParOf" srcId="{E1748F81-6972-4038-90B9-7AC42DA331A8}" destId="{0415D75F-0E7F-449A-8A0D-00C49B78C9C5}" srcOrd="5" destOrd="0" presId="urn:microsoft.com/office/officeart/2005/8/layout/hierarchy2"/>
    <dgm:cxn modelId="{546256B8-66B1-45BB-BA29-2C365EAA81D5}" type="presParOf" srcId="{0415D75F-0E7F-449A-8A0D-00C49B78C9C5}" destId="{5FA9F0A5-C52E-45C6-AFFF-6710DB6E40FF}" srcOrd="0" destOrd="0" presId="urn:microsoft.com/office/officeart/2005/8/layout/hierarchy2"/>
    <dgm:cxn modelId="{CF8A355B-2433-4DA4-B436-99779704482C}" type="presParOf" srcId="{0415D75F-0E7F-449A-8A0D-00C49B78C9C5}" destId="{072DBF18-B79B-4EC9-BE28-02F5DD1008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9EFD0-ED86-4807-BD12-FB73810DC05E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348E28-F9C3-4BDE-8E3A-144D462FBEE6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zh-TW" altLang="en-US" sz="2800" b="1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新型</a:t>
          </a:r>
        </a:p>
      </dgm:t>
    </dgm:pt>
    <dgm:pt modelId="{21408858-B310-4E1A-822A-6D3D59948FA7}" type="parTrans" cxnId="{6D11D205-8D4D-4917-9D70-DF71811E7E85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72CB5202-A9C6-4488-B9C9-8BAC1CF80685}" type="sibTrans" cxnId="{6D11D205-8D4D-4917-9D70-DF71811E7E85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23ED1491-E459-4A59-9B66-D7B7D74D07F1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en-US" altLang="zh-TW" sz="600" b="1" dirty="0" smtClean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algn="ctr"/>
          <a:r>
            <a:rPr lang="zh-TW" altLang="en-US" sz="1600" b="1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組合</a:t>
          </a:r>
          <a:r>
            <a:rPr lang="en-US" altLang="zh-TW" sz="16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zh-TW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多個「構造」間之結合</a:t>
          </a:r>
          <a:r>
            <a:rPr lang="en-US" altLang="zh-TW" sz="16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)-</a:t>
          </a:r>
          <a:r>
            <a:rPr lang="zh-TW" altLang="en-US" sz="16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具有殺菌燈的逆滲透供水裝置</a:t>
          </a:r>
          <a:endParaRPr lang="zh-TW" altLang="en-US" sz="16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D02EA82-DEC7-4289-BCFA-102096A28242}" type="parTrans" cxnId="{83536968-819C-458F-B1D2-9054B0EA036B}">
      <dgm:prSet custT="1"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908DE6FC-AEF0-4695-A52B-85920D49146C}" type="sibTrans" cxnId="{83536968-819C-458F-B1D2-9054B0EA036B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D6FF85FA-288B-4090-855D-F39D62FE9700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zh-TW" altLang="en-US" sz="2000" b="1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物的創作</a:t>
          </a:r>
        </a:p>
      </dgm:t>
    </dgm:pt>
    <dgm:pt modelId="{638D5A60-8B56-4599-A9F2-5A32C01D1A29}" type="parTrans" cxnId="{03DCE907-F842-437E-A27E-931BD68AC17E}">
      <dgm:prSet custT="1"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570DEC28-B6EC-41B5-8CDD-1E1C7AD7B2D6}" type="sibTrans" cxnId="{03DCE907-F842-437E-A27E-931BD68AC17E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686F5305-3A7F-4591-AFE8-6900657F8A38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zh-TW" altLang="en-US" sz="2000" b="1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物質發明</a:t>
          </a:r>
          <a:endParaRPr lang="zh-TW" altLang="en-US" sz="2000" b="1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63FD1FD-D898-4E23-9184-8814E04765F6}" type="parTrans" cxnId="{B7E14F1C-1A08-4D55-BCC9-C8EFE7E8FF16}">
      <dgm:prSet custT="1"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9A9F692B-B118-4333-A2DC-5F983209D471}" type="sibTrans" cxnId="{B7E14F1C-1A08-4D55-BCC9-C8EFE7E8FF16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92F1908A-C76D-4D4B-9D31-337A2EA8728D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zh-TW" altLang="en-US" sz="1600" b="1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構造</a:t>
          </a:r>
          <a:r>
            <a:rPr lang="en-US" altLang="zh-TW" sz="16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-</a:t>
          </a:r>
          <a:r>
            <a:rPr lang="zh-TW" altLang="zh-TW" sz="16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具有可摺傘骨之雨傘</a:t>
          </a:r>
          <a:r>
            <a:rPr lang="zh-TW" altLang="zh-TW" sz="16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構造</a:t>
          </a:r>
          <a:endParaRPr lang="zh-TW" altLang="en-US" sz="16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8E7B0C4-854D-49C4-AF40-8C518EED56A3}" type="parTrans" cxnId="{98894C2D-78DE-4BC0-B1B6-367E5C08156D}">
      <dgm:prSet custT="1"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00ADBF5F-FD1A-41DE-899E-266FE1ECF4B1}" type="sibTrans" cxnId="{98894C2D-78DE-4BC0-B1B6-367E5C08156D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0DE5B70D-1FA6-490C-A346-BDA51312A16A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zh-TW" altLang="en-US" sz="2000" b="1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物品創作</a:t>
          </a:r>
        </a:p>
      </dgm:t>
    </dgm:pt>
    <dgm:pt modelId="{647AE2A9-E13F-400B-8440-027CF5BC55DA}" type="parTrans" cxnId="{4A053E90-5682-4575-8CC0-6DEAEA36B8E8}">
      <dgm:prSet custT="1"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801EBF85-CF4B-47E4-AFAA-B291499B46BE}" type="sibTrans" cxnId="{4A053E90-5682-4575-8CC0-6DEAEA36B8E8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945BA776-37F0-4DB9-8583-600DE117675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zh-TW" altLang="en-US" sz="1600" b="1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形狀</a:t>
          </a:r>
          <a:r>
            <a:rPr lang="en-US" altLang="zh-TW" sz="16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-</a:t>
          </a:r>
          <a:r>
            <a:rPr lang="zh-TW" altLang="en-US" sz="16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虎牙形狀</a:t>
          </a:r>
          <a:r>
            <a:rPr lang="zh-TW" altLang="en-US" sz="16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扳手</a:t>
          </a:r>
          <a:endParaRPr lang="zh-TW" altLang="en-US" sz="16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8DB69F0-DBAB-4742-89DF-A3AED1A2BCB2}" type="parTrans" cxnId="{1769A70D-FE15-4F76-9817-69ACE84143B9}">
      <dgm:prSet custT="1"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FF3BDCB7-FB0B-4F36-A59E-6F88DDB3FE83}" type="sibTrans" cxnId="{1769A70D-FE15-4F76-9817-69ACE84143B9}">
      <dgm:prSet/>
      <dgm:spPr/>
      <dgm:t>
        <a:bodyPr/>
        <a:lstStyle/>
        <a:p>
          <a:pPr algn="ctr"/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F4BEC48A-93BF-47CD-BDEF-9CA1DCBF7885}" type="pres">
      <dgm:prSet presAssocID="{DFD9EFD0-ED86-4807-BD12-FB73810DC05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C313148-A670-4B66-97BB-E22B0BA44451}" type="pres">
      <dgm:prSet presAssocID="{87348E28-F9C3-4BDE-8E3A-144D462FBEE6}" presName="root1" presStyleCnt="0"/>
      <dgm:spPr/>
    </dgm:pt>
    <dgm:pt modelId="{D6920B2C-DBF6-4C44-961B-9E0C669509B2}" type="pres">
      <dgm:prSet presAssocID="{87348E28-F9C3-4BDE-8E3A-144D462FBEE6}" presName="LevelOneTextNode" presStyleLbl="node0" presStyleIdx="0" presStyleCnt="1" custScaleX="114024" custScaleY="138450" custLinFactNeighborX="3991" custLinFactNeighborY="-511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85FF30-E537-4683-9948-47DA568123EC}" type="pres">
      <dgm:prSet presAssocID="{87348E28-F9C3-4BDE-8E3A-144D462FBEE6}" presName="level2hierChild" presStyleCnt="0"/>
      <dgm:spPr/>
    </dgm:pt>
    <dgm:pt modelId="{F60807FD-3549-41E1-9A61-B2A83BCC9836}" type="pres">
      <dgm:prSet presAssocID="{638D5A60-8B56-4599-A9F2-5A32C01D1A29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52E57E8E-1677-42AB-B836-1A633BD28DC3}" type="pres">
      <dgm:prSet presAssocID="{638D5A60-8B56-4599-A9F2-5A32C01D1A29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8A12B9A3-3790-42FA-AA9C-1F16C2A584CE}" type="pres">
      <dgm:prSet presAssocID="{D6FF85FA-288B-4090-855D-F39D62FE9700}" presName="root2" presStyleCnt="0"/>
      <dgm:spPr/>
    </dgm:pt>
    <dgm:pt modelId="{F51FA9AC-80E2-4D95-B042-2D098E82653C}" type="pres">
      <dgm:prSet presAssocID="{D6FF85FA-288B-4090-855D-F39D62FE9700}" presName="LevelTwoTextNode" presStyleLbl="node2" presStyleIdx="0" presStyleCnt="1" custScaleX="120066" custScaleY="106243" custLinFactNeighborX="-15918" custLinFactNeighborY="-515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D9E04D-91C9-4C02-9886-8FD208A7F9B2}" type="pres">
      <dgm:prSet presAssocID="{D6FF85FA-288B-4090-855D-F39D62FE9700}" presName="level3hierChild" presStyleCnt="0"/>
      <dgm:spPr/>
    </dgm:pt>
    <dgm:pt modelId="{422FE251-FDBB-4D38-93D5-481FB6542DB7}" type="pres">
      <dgm:prSet presAssocID="{E63FD1FD-D898-4E23-9184-8814E04765F6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D6AD38F7-D658-4B52-9FA7-B9C82A2394CF}" type="pres">
      <dgm:prSet presAssocID="{E63FD1FD-D898-4E23-9184-8814E04765F6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93494903-155F-47AF-8B03-C2A1F6E2216A}" type="pres">
      <dgm:prSet presAssocID="{686F5305-3A7F-4591-AFE8-6900657F8A38}" presName="root2" presStyleCnt="0"/>
      <dgm:spPr/>
    </dgm:pt>
    <dgm:pt modelId="{C813DF2D-7573-45B4-9BD9-DE92509A2D06}" type="pres">
      <dgm:prSet presAssocID="{686F5305-3A7F-4591-AFE8-6900657F8A38}" presName="LevelTwoTextNode" presStyleLbl="node3" presStyleIdx="0" presStyleCnt="2" custScaleX="123373" custScaleY="92168" custLinFactY="-19749" custLinFactNeighborX="-35769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728F21-DF88-4422-884C-AD53FAD5149B}" type="pres">
      <dgm:prSet presAssocID="{686F5305-3A7F-4591-AFE8-6900657F8A38}" presName="level3hierChild" presStyleCnt="0"/>
      <dgm:spPr/>
    </dgm:pt>
    <dgm:pt modelId="{7440DCEF-4F32-4342-A320-53315EF331AA}" type="pres">
      <dgm:prSet presAssocID="{647AE2A9-E13F-400B-8440-027CF5BC55DA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A0463353-2E57-4308-A667-16A562F648E6}" type="pres">
      <dgm:prSet presAssocID="{647AE2A9-E13F-400B-8440-027CF5BC55DA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2F568086-69E3-4F8E-B2DE-6F890C775DD7}" type="pres">
      <dgm:prSet presAssocID="{0DE5B70D-1FA6-490C-A346-BDA51312A16A}" presName="root2" presStyleCnt="0"/>
      <dgm:spPr/>
    </dgm:pt>
    <dgm:pt modelId="{801D5203-5BA3-4887-966D-AB8210407EFD}" type="pres">
      <dgm:prSet presAssocID="{0DE5B70D-1FA6-490C-A346-BDA51312A16A}" presName="LevelTwoTextNode" presStyleLbl="node3" presStyleIdx="1" presStyleCnt="2" custScaleX="120066" custScaleY="93740" custLinFactNeighborX="-32750" custLinFactNeighborY="-444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0FB87F0-904F-4C9D-913C-EE5EE4D78108}" type="pres">
      <dgm:prSet presAssocID="{0DE5B70D-1FA6-490C-A346-BDA51312A16A}" presName="level3hierChild" presStyleCnt="0"/>
      <dgm:spPr/>
    </dgm:pt>
    <dgm:pt modelId="{33F3BB73-0B8D-4ED1-B584-D44B6D57F2B7}" type="pres">
      <dgm:prSet presAssocID="{98E7B0C4-854D-49C4-AF40-8C518EED56A3}" presName="conn2-1" presStyleLbl="parChTrans1D4" presStyleIdx="0" presStyleCnt="3"/>
      <dgm:spPr/>
      <dgm:t>
        <a:bodyPr/>
        <a:lstStyle/>
        <a:p>
          <a:endParaRPr lang="zh-TW" altLang="en-US"/>
        </a:p>
      </dgm:t>
    </dgm:pt>
    <dgm:pt modelId="{8B5BDB94-D472-40C3-A0D9-BEF185E7C1DC}" type="pres">
      <dgm:prSet presAssocID="{98E7B0C4-854D-49C4-AF40-8C518EED56A3}" presName="connTx" presStyleLbl="parChTrans1D4" presStyleIdx="0" presStyleCnt="3"/>
      <dgm:spPr/>
      <dgm:t>
        <a:bodyPr/>
        <a:lstStyle/>
        <a:p>
          <a:endParaRPr lang="zh-TW" altLang="en-US"/>
        </a:p>
      </dgm:t>
    </dgm:pt>
    <dgm:pt modelId="{A9C3E341-7EFD-465B-9EFC-B5AAFCE15945}" type="pres">
      <dgm:prSet presAssocID="{92F1908A-C76D-4D4B-9D31-337A2EA8728D}" presName="root2" presStyleCnt="0"/>
      <dgm:spPr/>
    </dgm:pt>
    <dgm:pt modelId="{8D73584C-2C08-4BF4-9FA2-FE30318F1C95}" type="pres">
      <dgm:prSet presAssocID="{92F1908A-C76D-4D4B-9D31-337A2EA8728D}" presName="LevelTwoTextNode" presStyleLbl="node4" presStyleIdx="0" presStyleCnt="3" custScaleX="177581" custScaleY="178490" custLinFactY="71134" custLinFactNeighborX="-1304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850404-7A3F-40FA-B504-FDFAD9F55DD4}" type="pres">
      <dgm:prSet presAssocID="{92F1908A-C76D-4D4B-9D31-337A2EA8728D}" presName="level3hierChild" presStyleCnt="0"/>
      <dgm:spPr/>
    </dgm:pt>
    <dgm:pt modelId="{B9B19262-EC07-4ADD-BCA7-45348099BBD2}" type="pres">
      <dgm:prSet presAssocID="{08DB69F0-DBAB-4742-89DF-A3AED1A2BCB2}" presName="conn2-1" presStyleLbl="parChTrans1D4" presStyleIdx="1" presStyleCnt="3"/>
      <dgm:spPr/>
      <dgm:t>
        <a:bodyPr/>
        <a:lstStyle/>
        <a:p>
          <a:endParaRPr lang="zh-TW" altLang="en-US"/>
        </a:p>
      </dgm:t>
    </dgm:pt>
    <dgm:pt modelId="{5F9D0372-6F2C-4838-9E78-5F2CD9B615A4}" type="pres">
      <dgm:prSet presAssocID="{08DB69F0-DBAB-4742-89DF-A3AED1A2BCB2}" presName="connTx" presStyleLbl="parChTrans1D4" presStyleIdx="1" presStyleCnt="3"/>
      <dgm:spPr/>
      <dgm:t>
        <a:bodyPr/>
        <a:lstStyle/>
        <a:p>
          <a:endParaRPr lang="zh-TW" altLang="en-US"/>
        </a:p>
      </dgm:t>
    </dgm:pt>
    <dgm:pt modelId="{36B04905-2D28-4636-B88A-1D9408732786}" type="pres">
      <dgm:prSet presAssocID="{945BA776-37F0-4DB9-8583-600DE1176753}" presName="root2" presStyleCnt="0"/>
      <dgm:spPr/>
    </dgm:pt>
    <dgm:pt modelId="{3EA8E7DB-B121-410E-94F2-E5D2EE616905}" type="pres">
      <dgm:prSet presAssocID="{945BA776-37F0-4DB9-8583-600DE1176753}" presName="LevelTwoTextNode" presStyleLbl="node4" presStyleIdx="1" presStyleCnt="3" custScaleX="177362" custScaleY="137964" custLinFactY="-100000" custLinFactNeighborX="-1304" custLinFactNeighborY="-1676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61E610-EE93-47A4-BEF0-0C3013360B22}" type="pres">
      <dgm:prSet presAssocID="{945BA776-37F0-4DB9-8583-600DE1176753}" presName="level3hierChild" presStyleCnt="0"/>
      <dgm:spPr/>
    </dgm:pt>
    <dgm:pt modelId="{3C89A174-A059-4481-A0AD-BD95D3D48A54}" type="pres">
      <dgm:prSet presAssocID="{9D02EA82-DEC7-4289-BCFA-102096A28242}" presName="conn2-1" presStyleLbl="parChTrans1D4" presStyleIdx="2" presStyleCnt="3"/>
      <dgm:spPr/>
      <dgm:t>
        <a:bodyPr/>
        <a:lstStyle/>
        <a:p>
          <a:endParaRPr lang="zh-TW" altLang="en-US"/>
        </a:p>
      </dgm:t>
    </dgm:pt>
    <dgm:pt modelId="{6AC8D186-A931-4397-A003-AC2369E0ECDD}" type="pres">
      <dgm:prSet presAssocID="{9D02EA82-DEC7-4289-BCFA-102096A28242}" presName="connTx" presStyleLbl="parChTrans1D4" presStyleIdx="2" presStyleCnt="3"/>
      <dgm:spPr/>
      <dgm:t>
        <a:bodyPr/>
        <a:lstStyle/>
        <a:p>
          <a:endParaRPr lang="zh-TW" altLang="en-US"/>
        </a:p>
      </dgm:t>
    </dgm:pt>
    <dgm:pt modelId="{35D9606D-B958-49E6-BB6A-1DACDC744ECA}" type="pres">
      <dgm:prSet presAssocID="{23ED1491-E459-4A59-9B66-D7B7D74D07F1}" presName="root2" presStyleCnt="0"/>
      <dgm:spPr/>
    </dgm:pt>
    <dgm:pt modelId="{9760FEA4-83EB-4133-A85E-956D877302CA}" type="pres">
      <dgm:prSet presAssocID="{23ED1491-E459-4A59-9B66-D7B7D74D07F1}" presName="LevelTwoTextNode" presStyleLbl="node4" presStyleIdx="2" presStyleCnt="3" custScaleX="173375" custScaleY="256350" custLinFactNeighborX="7418" custLinFactNeighborY="898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D185AC-1FD9-4403-9E37-4E49DF880068}" type="pres">
      <dgm:prSet presAssocID="{23ED1491-E459-4A59-9B66-D7B7D74D07F1}" presName="level3hierChild" presStyleCnt="0"/>
      <dgm:spPr/>
    </dgm:pt>
  </dgm:ptLst>
  <dgm:cxnLst>
    <dgm:cxn modelId="{6D11D205-8D4D-4917-9D70-DF71811E7E85}" srcId="{DFD9EFD0-ED86-4807-BD12-FB73810DC05E}" destId="{87348E28-F9C3-4BDE-8E3A-144D462FBEE6}" srcOrd="0" destOrd="0" parTransId="{21408858-B310-4E1A-822A-6D3D59948FA7}" sibTransId="{72CB5202-A9C6-4488-B9C9-8BAC1CF80685}"/>
    <dgm:cxn modelId="{A62248F5-6286-41B6-99FA-11818564B0D9}" type="presOf" srcId="{E63FD1FD-D898-4E23-9184-8814E04765F6}" destId="{D6AD38F7-D658-4B52-9FA7-B9C82A2394CF}" srcOrd="1" destOrd="0" presId="urn:microsoft.com/office/officeart/2005/8/layout/hierarchy2"/>
    <dgm:cxn modelId="{4F74CA1A-558B-4FF0-A245-560C2F6B0876}" type="presOf" srcId="{08DB69F0-DBAB-4742-89DF-A3AED1A2BCB2}" destId="{5F9D0372-6F2C-4838-9E78-5F2CD9B615A4}" srcOrd="1" destOrd="0" presId="urn:microsoft.com/office/officeart/2005/8/layout/hierarchy2"/>
    <dgm:cxn modelId="{3FE391A1-6421-4F05-A882-B39D871C0E76}" type="presOf" srcId="{686F5305-3A7F-4591-AFE8-6900657F8A38}" destId="{C813DF2D-7573-45B4-9BD9-DE92509A2D06}" srcOrd="0" destOrd="0" presId="urn:microsoft.com/office/officeart/2005/8/layout/hierarchy2"/>
    <dgm:cxn modelId="{6CDD05B7-697B-4749-9029-6DC24BFC653B}" type="presOf" srcId="{DFD9EFD0-ED86-4807-BD12-FB73810DC05E}" destId="{F4BEC48A-93BF-47CD-BDEF-9CA1DCBF7885}" srcOrd="0" destOrd="0" presId="urn:microsoft.com/office/officeart/2005/8/layout/hierarchy2"/>
    <dgm:cxn modelId="{7A36012D-F4A1-4869-9482-D82B0E4F6054}" type="presOf" srcId="{9D02EA82-DEC7-4289-BCFA-102096A28242}" destId="{6AC8D186-A931-4397-A003-AC2369E0ECDD}" srcOrd="1" destOrd="0" presId="urn:microsoft.com/office/officeart/2005/8/layout/hierarchy2"/>
    <dgm:cxn modelId="{4A053E90-5682-4575-8CC0-6DEAEA36B8E8}" srcId="{D6FF85FA-288B-4090-855D-F39D62FE9700}" destId="{0DE5B70D-1FA6-490C-A346-BDA51312A16A}" srcOrd="1" destOrd="0" parTransId="{647AE2A9-E13F-400B-8440-027CF5BC55DA}" sibTransId="{801EBF85-CF4B-47E4-AFAA-B291499B46BE}"/>
    <dgm:cxn modelId="{B7E14F1C-1A08-4D55-BCC9-C8EFE7E8FF16}" srcId="{D6FF85FA-288B-4090-855D-F39D62FE9700}" destId="{686F5305-3A7F-4591-AFE8-6900657F8A38}" srcOrd="0" destOrd="0" parTransId="{E63FD1FD-D898-4E23-9184-8814E04765F6}" sibTransId="{9A9F692B-B118-4333-A2DC-5F983209D471}"/>
    <dgm:cxn modelId="{8AC242AB-D5FC-46F3-9207-525FA4AC521C}" type="presOf" srcId="{945BA776-37F0-4DB9-8583-600DE1176753}" destId="{3EA8E7DB-B121-410E-94F2-E5D2EE616905}" srcOrd="0" destOrd="0" presId="urn:microsoft.com/office/officeart/2005/8/layout/hierarchy2"/>
    <dgm:cxn modelId="{35581720-A20A-43E1-BEF0-B840CE2A36A5}" type="presOf" srcId="{23ED1491-E459-4A59-9B66-D7B7D74D07F1}" destId="{9760FEA4-83EB-4133-A85E-956D877302CA}" srcOrd="0" destOrd="0" presId="urn:microsoft.com/office/officeart/2005/8/layout/hierarchy2"/>
    <dgm:cxn modelId="{3CF0D559-8140-4455-9AE6-71100EACA31D}" type="presOf" srcId="{98E7B0C4-854D-49C4-AF40-8C518EED56A3}" destId="{8B5BDB94-D472-40C3-A0D9-BEF185E7C1DC}" srcOrd="1" destOrd="0" presId="urn:microsoft.com/office/officeart/2005/8/layout/hierarchy2"/>
    <dgm:cxn modelId="{60FDE64B-C1F0-4933-83FA-23023EFB4EEB}" type="presOf" srcId="{92F1908A-C76D-4D4B-9D31-337A2EA8728D}" destId="{8D73584C-2C08-4BF4-9FA2-FE30318F1C95}" srcOrd="0" destOrd="0" presId="urn:microsoft.com/office/officeart/2005/8/layout/hierarchy2"/>
    <dgm:cxn modelId="{AE2BD40A-998B-4D74-9858-FF00726B02B1}" type="presOf" srcId="{9D02EA82-DEC7-4289-BCFA-102096A28242}" destId="{3C89A174-A059-4481-A0AD-BD95D3D48A54}" srcOrd="0" destOrd="0" presId="urn:microsoft.com/office/officeart/2005/8/layout/hierarchy2"/>
    <dgm:cxn modelId="{BB6E8DC0-CC2D-44F0-8A8F-CAF5699025F5}" type="presOf" srcId="{647AE2A9-E13F-400B-8440-027CF5BC55DA}" destId="{7440DCEF-4F32-4342-A320-53315EF331AA}" srcOrd="0" destOrd="0" presId="urn:microsoft.com/office/officeart/2005/8/layout/hierarchy2"/>
    <dgm:cxn modelId="{1769A70D-FE15-4F76-9817-69ACE84143B9}" srcId="{0DE5B70D-1FA6-490C-A346-BDA51312A16A}" destId="{945BA776-37F0-4DB9-8583-600DE1176753}" srcOrd="1" destOrd="0" parTransId="{08DB69F0-DBAB-4742-89DF-A3AED1A2BCB2}" sibTransId="{FF3BDCB7-FB0B-4F36-A59E-6F88DDB3FE83}"/>
    <dgm:cxn modelId="{83536968-819C-458F-B1D2-9054B0EA036B}" srcId="{0DE5B70D-1FA6-490C-A346-BDA51312A16A}" destId="{23ED1491-E459-4A59-9B66-D7B7D74D07F1}" srcOrd="2" destOrd="0" parTransId="{9D02EA82-DEC7-4289-BCFA-102096A28242}" sibTransId="{908DE6FC-AEF0-4695-A52B-85920D49146C}"/>
    <dgm:cxn modelId="{98894C2D-78DE-4BC0-B1B6-367E5C08156D}" srcId="{0DE5B70D-1FA6-490C-A346-BDA51312A16A}" destId="{92F1908A-C76D-4D4B-9D31-337A2EA8728D}" srcOrd="0" destOrd="0" parTransId="{98E7B0C4-854D-49C4-AF40-8C518EED56A3}" sibTransId="{00ADBF5F-FD1A-41DE-899E-266FE1ECF4B1}"/>
    <dgm:cxn modelId="{B146696A-FE41-4F3D-993B-DCFE7F3CE344}" type="presOf" srcId="{638D5A60-8B56-4599-A9F2-5A32C01D1A29}" destId="{F60807FD-3549-41E1-9A61-B2A83BCC9836}" srcOrd="0" destOrd="0" presId="urn:microsoft.com/office/officeart/2005/8/layout/hierarchy2"/>
    <dgm:cxn modelId="{6DAE03AC-3059-447F-8185-102133FA90DA}" type="presOf" srcId="{E63FD1FD-D898-4E23-9184-8814E04765F6}" destId="{422FE251-FDBB-4D38-93D5-481FB6542DB7}" srcOrd="0" destOrd="0" presId="urn:microsoft.com/office/officeart/2005/8/layout/hierarchy2"/>
    <dgm:cxn modelId="{264AB84A-B087-4B3D-A9C7-B9A53C7A0D70}" type="presOf" srcId="{08DB69F0-DBAB-4742-89DF-A3AED1A2BCB2}" destId="{B9B19262-EC07-4ADD-BCA7-45348099BBD2}" srcOrd="0" destOrd="0" presId="urn:microsoft.com/office/officeart/2005/8/layout/hierarchy2"/>
    <dgm:cxn modelId="{B8D847A1-172A-4A0C-B5DB-2CC19041F767}" type="presOf" srcId="{98E7B0C4-854D-49C4-AF40-8C518EED56A3}" destId="{33F3BB73-0B8D-4ED1-B584-D44B6D57F2B7}" srcOrd="0" destOrd="0" presId="urn:microsoft.com/office/officeart/2005/8/layout/hierarchy2"/>
    <dgm:cxn modelId="{9D077BBE-F131-414F-9C27-EA10C66E4889}" type="presOf" srcId="{D6FF85FA-288B-4090-855D-F39D62FE9700}" destId="{F51FA9AC-80E2-4D95-B042-2D098E82653C}" srcOrd="0" destOrd="0" presId="urn:microsoft.com/office/officeart/2005/8/layout/hierarchy2"/>
    <dgm:cxn modelId="{BF33495F-0FAE-497B-80E9-7FA7BB48968E}" type="presOf" srcId="{0DE5B70D-1FA6-490C-A346-BDA51312A16A}" destId="{801D5203-5BA3-4887-966D-AB8210407EFD}" srcOrd="0" destOrd="0" presId="urn:microsoft.com/office/officeart/2005/8/layout/hierarchy2"/>
    <dgm:cxn modelId="{10457350-4D49-4471-9304-4A91C2D1F180}" type="presOf" srcId="{647AE2A9-E13F-400B-8440-027CF5BC55DA}" destId="{A0463353-2E57-4308-A667-16A562F648E6}" srcOrd="1" destOrd="0" presId="urn:microsoft.com/office/officeart/2005/8/layout/hierarchy2"/>
    <dgm:cxn modelId="{79E33F9A-9AC6-46BD-B1A1-01D26C08B3E8}" type="presOf" srcId="{638D5A60-8B56-4599-A9F2-5A32C01D1A29}" destId="{52E57E8E-1677-42AB-B836-1A633BD28DC3}" srcOrd="1" destOrd="0" presId="urn:microsoft.com/office/officeart/2005/8/layout/hierarchy2"/>
    <dgm:cxn modelId="{6D46F48D-8AC3-48CA-977D-A87E5CFB69CD}" type="presOf" srcId="{87348E28-F9C3-4BDE-8E3A-144D462FBEE6}" destId="{D6920B2C-DBF6-4C44-961B-9E0C669509B2}" srcOrd="0" destOrd="0" presId="urn:microsoft.com/office/officeart/2005/8/layout/hierarchy2"/>
    <dgm:cxn modelId="{03DCE907-F842-437E-A27E-931BD68AC17E}" srcId="{87348E28-F9C3-4BDE-8E3A-144D462FBEE6}" destId="{D6FF85FA-288B-4090-855D-F39D62FE9700}" srcOrd="0" destOrd="0" parTransId="{638D5A60-8B56-4599-A9F2-5A32C01D1A29}" sibTransId="{570DEC28-B6EC-41B5-8CDD-1E1C7AD7B2D6}"/>
    <dgm:cxn modelId="{2231F463-6EBB-47FE-928B-43F1CEF72595}" type="presParOf" srcId="{F4BEC48A-93BF-47CD-BDEF-9CA1DCBF7885}" destId="{7C313148-A670-4B66-97BB-E22B0BA44451}" srcOrd="0" destOrd="0" presId="urn:microsoft.com/office/officeart/2005/8/layout/hierarchy2"/>
    <dgm:cxn modelId="{47CE3FDA-244E-422E-B52C-9C2087462E11}" type="presParOf" srcId="{7C313148-A670-4B66-97BB-E22B0BA44451}" destId="{D6920B2C-DBF6-4C44-961B-9E0C669509B2}" srcOrd="0" destOrd="0" presId="urn:microsoft.com/office/officeart/2005/8/layout/hierarchy2"/>
    <dgm:cxn modelId="{EE6405B5-F642-4B4C-BA75-898AB532B5E4}" type="presParOf" srcId="{7C313148-A670-4B66-97BB-E22B0BA44451}" destId="{6F85FF30-E537-4683-9948-47DA568123EC}" srcOrd="1" destOrd="0" presId="urn:microsoft.com/office/officeart/2005/8/layout/hierarchy2"/>
    <dgm:cxn modelId="{747C50CA-719C-4A21-8A52-1AC04BB22A07}" type="presParOf" srcId="{6F85FF30-E537-4683-9948-47DA568123EC}" destId="{F60807FD-3549-41E1-9A61-B2A83BCC9836}" srcOrd="0" destOrd="0" presId="urn:microsoft.com/office/officeart/2005/8/layout/hierarchy2"/>
    <dgm:cxn modelId="{8BEA7336-61E2-4B2B-B335-5A691636B153}" type="presParOf" srcId="{F60807FD-3549-41E1-9A61-B2A83BCC9836}" destId="{52E57E8E-1677-42AB-B836-1A633BD28DC3}" srcOrd="0" destOrd="0" presId="urn:microsoft.com/office/officeart/2005/8/layout/hierarchy2"/>
    <dgm:cxn modelId="{869650F9-62F5-4C64-BAB3-1A035395E099}" type="presParOf" srcId="{6F85FF30-E537-4683-9948-47DA568123EC}" destId="{8A12B9A3-3790-42FA-AA9C-1F16C2A584CE}" srcOrd="1" destOrd="0" presId="urn:microsoft.com/office/officeart/2005/8/layout/hierarchy2"/>
    <dgm:cxn modelId="{7F68DC22-9D56-4B7D-A169-49FAEEB2F3A6}" type="presParOf" srcId="{8A12B9A3-3790-42FA-AA9C-1F16C2A584CE}" destId="{F51FA9AC-80E2-4D95-B042-2D098E82653C}" srcOrd="0" destOrd="0" presId="urn:microsoft.com/office/officeart/2005/8/layout/hierarchy2"/>
    <dgm:cxn modelId="{CF06BCEE-0986-45B6-839C-BADBA13C54C1}" type="presParOf" srcId="{8A12B9A3-3790-42FA-AA9C-1F16C2A584CE}" destId="{3FD9E04D-91C9-4C02-9886-8FD208A7F9B2}" srcOrd="1" destOrd="0" presId="urn:microsoft.com/office/officeart/2005/8/layout/hierarchy2"/>
    <dgm:cxn modelId="{669358E6-69A0-40DB-AC79-63F5A72B29E0}" type="presParOf" srcId="{3FD9E04D-91C9-4C02-9886-8FD208A7F9B2}" destId="{422FE251-FDBB-4D38-93D5-481FB6542DB7}" srcOrd="0" destOrd="0" presId="urn:microsoft.com/office/officeart/2005/8/layout/hierarchy2"/>
    <dgm:cxn modelId="{F3EB7C62-B675-4870-9E81-C7852890F005}" type="presParOf" srcId="{422FE251-FDBB-4D38-93D5-481FB6542DB7}" destId="{D6AD38F7-D658-4B52-9FA7-B9C82A2394CF}" srcOrd="0" destOrd="0" presId="urn:microsoft.com/office/officeart/2005/8/layout/hierarchy2"/>
    <dgm:cxn modelId="{20945DFC-62DB-4C03-BBDB-C2B7BC1E99D2}" type="presParOf" srcId="{3FD9E04D-91C9-4C02-9886-8FD208A7F9B2}" destId="{93494903-155F-47AF-8B03-C2A1F6E2216A}" srcOrd="1" destOrd="0" presId="urn:microsoft.com/office/officeart/2005/8/layout/hierarchy2"/>
    <dgm:cxn modelId="{3F06D6A7-33DC-49E0-95AA-5AFB76AF2ADD}" type="presParOf" srcId="{93494903-155F-47AF-8B03-C2A1F6E2216A}" destId="{C813DF2D-7573-45B4-9BD9-DE92509A2D06}" srcOrd="0" destOrd="0" presId="urn:microsoft.com/office/officeart/2005/8/layout/hierarchy2"/>
    <dgm:cxn modelId="{383D46A0-005D-40B0-BA6A-1170CBE3FEF8}" type="presParOf" srcId="{93494903-155F-47AF-8B03-C2A1F6E2216A}" destId="{5E728F21-DF88-4422-884C-AD53FAD5149B}" srcOrd="1" destOrd="0" presId="urn:microsoft.com/office/officeart/2005/8/layout/hierarchy2"/>
    <dgm:cxn modelId="{D29664E5-0E46-41D5-A74C-FAC82D8FB6B7}" type="presParOf" srcId="{3FD9E04D-91C9-4C02-9886-8FD208A7F9B2}" destId="{7440DCEF-4F32-4342-A320-53315EF331AA}" srcOrd="2" destOrd="0" presId="urn:microsoft.com/office/officeart/2005/8/layout/hierarchy2"/>
    <dgm:cxn modelId="{C2AECEF2-FFB0-49FD-913C-07133815BCCB}" type="presParOf" srcId="{7440DCEF-4F32-4342-A320-53315EF331AA}" destId="{A0463353-2E57-4308-A667-16A562F648E6}" srcOrd="0" destOrd="0" presId="urn:microsoft.com/office/officeart/2005/8/layout/hierarchy2"/>
    <dgm:cxn modelId="{62030295-9FEF-423E-BB70-055C850F8107}" type="presParOf" srcId="{3FD9E04D-91C9-4C02-9886-8FD208A7F9B2}" destId="{2F568086-69E3-4F8E-B2DE-6F890C775DD7}" srcOrd="3" destOrd="0" presId="urn:microsoft.com/office/officeart/2005/8/layout/hierarchy2"/>
    <dgm:cxn modelId="{97D216BE-0656-437B-8709-3B4F570A3C1A}" type="presParOf" srcId="{2F568086-69E3-4F8E-B2DE-6F890C775DD7}" destId="{801D5203-5BA3-4887-966D-AB8210407EFD}" srcOrd="0" destOrd="0" presId="urn:microsoft.com/office/officeart/2005/8/layout/hierarchy2"/>
    <dgm:cxn modelId="{AC3C17B7-9467-4DAE-A2BE-7AA4207BB857}" type="presParOf" srcId="{2F568086-69E3-4F8E-B2DE-6F890C775DD7}" destId="{A0FB87F0-904F-4C9D-913C-EE5EE4D78108}" srcOrd="1" destOrd="0" presId="urn:microsoft.com/office/officeart/2005/8/layout/hierarchy2"/>
    <dgm:cxn modelId="{8D8FA743-AFAE-4FA3-83E9-FF6FBE5DF5EB}" type="presParOf" srcId="{A0FB87F0-904F-4C9D-913C-EE5EE4D78108}" destId="{33F3BB73-0B8D-4ED1-B584-D44B6D57F2B7}" srcOrd="0" destOrd="0" presId="urn:microsoft.com/office/officeart/2005/8/layout/hierarchy2"/>
    <dgm:cxn modelId="{34719E2E-BC2B-4234-A6DB-DC6934EC36AA}" type="presParOf" srcId="{33F3BB73-0B8D-4ED1-B584-D44B6D57F2B7}" destId="{8B5BDB94-D472-40C3-A0D9-BEF185E7C1DC}" srcOrd="0" destOrd="0" presId="urn:microsoft.com/office/officeart/2005/8/layout/hierarchy2"/>
    <dgm:cxn modelId="{1C559711-E0DC-4A04-B619-08CC01285870}" type="presParOf" srcId="{A0FB87F0-904F-4C9D-913C-EE5EE4D78108}" destId="{A9C3E341-7EFD-465B-9EFC-B5AAFCE15945}" srcOrd="1" destOrd="0" presId="urn:microsoft.com/office/officeart/2005/8/layout/hierarchy2"/>
    <dgm:cxn modelId="{50829A0C-BCD1-43DB-B999-AF5C60E01A59}" type="presParOf" srcId="{A9C3E341-7EFD-465B-9EFC-B5AAFCE15945}" destId="{8D73584C-2C08-4BF4-9FA2-FE30318F1C95}" srcOrd="0" destOrd="0" presId="urn:microsoft.com/office/officeart/2005/8/layout/hierarchy2"/>
    <dgm:cxn modelId="{0CE1C0B7-18F0-4A9B-83C7-50DDB35DED73}" type="presParOf" srcId="{A9C3E341-7EFD-465B-9EFC-B5AAFCE15945}" destId="{55850404-7A3F-40FA-B504-FDFAD9F55DD4}" srcOrd="1" destOrd="0" presId="urn:microsoft.com/office/officeart/2005/8/layout/hierarchy2"/>
    <dgm:cxn modelId="{02F1EF9C-1F4B-4B8D-A379-5F9F2CB09008}" type="presParOf" srcId="{A0FB87F0-904F-4C9D-913C-EE5EE4D78108}" destId="{B9B19262-EC07-4ADD-BCA7-45348099BBD2}" srcOrd="2" destOrd="0" presId="urn:microsoft.com/office/officeart/2005/8/layout/hierarchy2"/>
    <dgm:cxn modelId="{27B7D3C9-D4B6-4BC5-BE4A-C37A20524ECC}" type="presParOf" srcId="{B9B19262-EC07-4ADD-BCA7-45348099BBD2}" destId="{5F9D0372-6F2C-4838-9E78-5F2CD9B615A4}" srcOrd="0" destOrd="0" presId="urn:microsoft.com/office/officeart/2005/8/layout/hierarchy2"/>
    <dgm:cxn modelId="{2B50F4B2-B2C0-4E33-A32F-77FEA1A1313D}" type="presParOf" srcId="{A0FB87F0-904F-4C9D-913C-EE5EE4D78108}" destId="{36B04905-2D28-4636-B88A-1D9408732786}" srcOrd="3" destOrd="0" presId="urn:microsoft.com/office/officeart/2005/8/layout/hierarchy2"/>
    <dgm:cxn modelId="{BE4F2909-620C-40CB-B253-6C8EA53D344A}" type="presParOf" srcId="{36B04905-2D28-4636-B88A-1D9408732786}" destId="{3EA8E7DB-B121-410E-94F2-E5D2EE616905}" srcOrd="0" destOrd="0" presId="urn:microsoft.com/office/officeart/2005/8/layout/hierarchy2"/>
    <dgm:cxn modelId="{531875E9-7198-46B7-B3FD-257E02223E59}" type="presParOf" srcId="{36B04905-2D28-4636-B88A-1D9408732786}" destId="{ED61E610-EE93-47A4-BEF0-0C3013360B22}" srcOrd="1" destOrd="0" presId="urn:microsoft.com/office/officeart/2005/8/layout/hierarchy2"/>
    <dgm:cxn modelId="{8006BF79-038E-4CCF-B5CB-33C5E9DF7137}" type="presParOf" srcId="{A0FB87F0-904F-4C9D-913C-EE5EE4D78108}" destId="{3C89A174-A059-4481-A0AD-BD95D3D48A54}" srcOrd="4" destOrd="0" presId="urn:microsoft.com/office/officeart/2005/8/layout/hierarchy2"/>
    <dgm:cxn modelId="{03AD045A-D671-42A7-98BE-9337AF496F91}" type="presParOf" srcId="{3C89A174-A059-4481-A0AD-BD95D3D48A54}" destId="{6AC8D186-A931-4397-A003-AC2369E0ECDD}" srcOrd="0" destOrd="0" presId="urn:microsoft.com/office/officeart/2005/8/layout/hierarchy2"/>
    <dgm:cxn modelId="{F7E40056-3E69-4DE3-BBBF-A3C247D8FBBE}" type="presParOf" srcId="{A0FB87F0-904F-4C9D-913C-EE5EE4D78108}" destId="{35D9606D-B958-49E6-BB6A-1DACDC744ECA}" srcOrd="5" destOrd="0" presId="urn:microsoft.com/office/officeart/2005/8/layout/hierarchy2"/>
    <dgm:cxn modelId="{7D72F849-486A-415D-880C-D9E0D6CF9594}" type="presParOf" srcId="{35D9606D-B958-49E6-BB6A-1DACDC744ECA}" destId="{9760FEA4-83EB-4133-A85E-956D877302CA}" srcOrd="0" destOrd="0" presId="urn:microsoft.com/office/officeart/2005/8/layout/hierarchy2"/>
    <dgm:cxn modelId="{1098F2CB-9DF1-4131-AEA1-49AFC3089DE7}" type="presParOf" srcId="{35D9606D-B958-49E6-BB6A-1DACDC744ECA}" destId="{4CD185AC-1FD9-4403-9E37-4E49DF88006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5942F-53EC-478B-A379-598BE177E89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787B1F-BB2D-49DA-B9A2-731CDBC9C58A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36000" rIns="36000"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  <a:cs typeface="+mn-cs"/>
            </a:rPr>
            <a:t>不予新型專利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D27A7A59-96D9-46B4-A622-73CCC5C95828}" type="parTrans" cxnId="{7D5AD19A-592A-4549-9880-E5E8C516A955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F857967E-AEA5-47EC-8FC4-B975FBC129C4}" type="sibTrans" cxnId="{7D5AD19A-592A-4549-9880-E5E8C516A955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4180B3D9-52E2-45A9-B71A-900BAD5C08C3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36000" rIns="36000"/>
        <a:lstStyle/>
        <a:p>
          <a:pPr algn="l"/>
          <a:r>
            <a:rPr lang="zh-TW" altLang="en-US" sz="1800" b="0" dirty="0">
              <a:latin typeface="微軟正黑體" pitchFamily="34" charset="-120"/>
              <a:ea typeface="微軟正黑體" pitchFamily="34" charset="-120"/>
              <a:cs typeface="+mn-cs"/>
            </a:rPr>
            <a:t>非屬物品形狀、構造或組合</a:t>
          </a:r>
          <a:endParaRPr lang="zh-TW" altLang="en-US" sz="1800" b="0" dirty="0">
            <a:latin typeface="微軟正黑體" pitchFamily="34" charset="-120"/>
            <a:ea typeface="微軟正黑體" pitchFamily="34" charset="-120"/>
          </a:endParaRPr>
        </a:p>
      </dgm:t>
    </dgm:pt>
    <dgm:pt modelId="{A4689322-6916-4BA2-AF84-D7CA280A69C3}" type="parTrans" cxnId="{06F28AC1-31A7-48AA-91DB-25B67F7D9022}">
      <dgm:prSet custT="1"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DEA07295-875E-461C-85B4-9CA80D0CD9F6}" type="sibTrans" cxnId="{06F28AC1-31A7-48AA-91DB-25B67F7D9022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82FED4B9-7ED8-4369-BE94-0A923A2DB035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36000" rIns="36000"/>
        <a:lstStyle/>
        <a:p>
          <a:pPr algn="l"/>
          <a:r>
            <a:rPr lang="zh-TW" altLang="en-US" sz="1800" b="0">
              <a:latin typeface="微軟正黑體" pitchFamily="34" charset="-120"/>
              <a:ea typeface="微軟正黑體" pitchFamily="34" charset="-120"/>
              <a:cs typeface="+mn-cs"/>
            </a:rPr>
            <a:t>妨害公共秩序或善良風俗</a:t>
          </a:r>
          <a:endParaRPr lang="zh-TW" altLang="en-US" sz="1800" b="0">
            <a:latin typeface="微軟正黑體" pitchFamily="34" charset="-120"/>
            <a:ea typeface="微軟正黑體" pitchFamily="34" charset="-120"/>
          </a:endParaRPr>
        </a:p>
      </dgm:t>
    </dgm:pt>
    <dgm:pt modelId="{A3543362-643D-4CF9-A66D-9421D9BB1EE2}" type="sibTrans" cxnId="{649DB8F7-4AC5-471E-84E2-3690F2EA8958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26B7454C-FEA6-4B47-929B-55BF6F74644E}" type="parTrans" cxnId="{649DB8F7-4AC5-471E-84E2-3690F2EA8958}">
      <dgm:prSet custT="1"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CDE38DE3-28BB-4CD6-A1C2-F6AA5D17236C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36000" rIns="36000"/>
        <a:lstStyle/>
        <a:p>
          <a:pPr algn="l"/>
          <a:r>
            <a:rPr lang="zh-TW" sz="1800" b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違反摘要</a:t>
          </a:r>
          <a:r>
            <a:rPr lang="zh-TW" altLang="en-US" sz="1800" b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、</a:t>
          </a:r>
          <a:r>
            <a:rPr lang="zh-TW" sz="1800" b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說明書</a:t>
          </a:r>
          <a:r>
            <a:rPr lang="zh-TW" sz="1800" b="0" dirty="0">
              <a:latin typeface="微軟正黑體" pitchFamily="34" charset="-120"/>
              <a:ea typeface="微軟正黑體" pitchFamily="34" charset="-120"/>
            </a:rPr>
            <a:t>、申請專利</a:t>
          </a:r>
          <a:r>
            <a:rPr lang="zh-TW" sz="1800" b="0" dirty="0" smtClean="0">
              <a:latin typeface="微軟正黑體" pitchFamily="34" charset="-120"/>
              <a:ea typeface="微軟正黑體" pitchFamily="34" charset="-120"/>
            </a:rPr>
            <a:t>範圍及</a:t>
          </a:r>
          <a:r>
            <a:rPr lang="zh-TW" sz="1800" b="0" dirty="0">
              <a:latin typeface="微軟正黑體" pitchFamily="34" charset="-120"/>
              <a:ea typeface="微軟正黑體" pitchFamily="34" charset="-120"/>
            </a:rPr>
            <a:t>圖式之揭露方式者</a:t>
          </a:r>
          <a:endParaRPr lang="zh-TW" altLang="en-US" sz="1800" b="0" dirty="0">
            <a:latin typeface="微軟正黑體" pitchFamily="34" charset="-120"/>
            <a:ea typeface="微軟正黑體" pitchFamily="34" charset="-120"/>
          </a:endParaRPr>
        </a:p>
      </dgm:t>
    </dgm:pt>
    <dgm:pt modelId="{1500997B-29D6-4D0A-A412-2F19F9B2F59A}" type="sibTrans" cxnId="{F353D878-6A8F-4881-A186-CF0261A0CACF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164F2E71-883E-4A8E-8FFA-169524BBD7AE}" type="parTrans" cxnId="{F353D878-6A8F-4881-A186-CF0261A0CACF}">
      <dgm:prSet custT="1"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AD8EDE82-45BF-407B-AB06-95512992D6D6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36000" rIns="36000"/>
        <a:lstStyle/>
        <a:p>
          <a:pPr algn="l"/>
          <a:r>
            <a:rPr lang="zh-TW" altLang="en-US" sz="1800" b="0">
              <a:latin typeface="微軟正黑體" pitchFamily="34" charset="-120"/>
              <a:ea typeface="微軟正黑體" pitchFamily="34" charset="-120"/>
              <a:cs typeface="+mn-cs"/>
            </a:rPr>
            <a:t>違反一新型一申請之單一性規定</a:t>
          </a:r>
          <a:endParaRPr lang="zh-TW" altLang="en-US" sz="1800" b="0">
            <a:latin typeface="微軟正黑體" pitchFamily="34" charset="-120"/>
            <a:ea typeface="微軟正黑體" pitchFamily="34" charset="-120"/>
          </a:endParaRPr>
        </a:p>
      </dgm:t>
    </dgm:pt>
    <dgm:pt modelId="{8574EA87-60A9-483F-B1EF-0E9F788B16D3}" type="sibTrans" cxnId="{CA6085BC-5569-4A08-981F-4A9433735444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4986778D-DD89-46FC-8F34-30DD25F20C8D}" type="parTrans" cxnId="{CA6085BC-5569-4A08-981F-4A9433735444}">
      <dgm:prSet custT="1"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A59C844A-6B71-4912-A33F-FE96E9B19802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36000" rIns="36000"/>
        <a:lstStyle/>
        <a:p>
          <a:pPr algn="l"/>
          <a:r>
            <a:rPr lang="zh-TW" altLang="en-US" sz="1800" b="0">
              <a:latin typeface="微軟正黑體" pitchFamily="34" charset="-120"/>
              <a:ea typeface="微軟正黑體" pitchFamily="34" charset="-120"/>
              <a:cs typeface="+mn-cs"/>
            </a:rPr>
            <a:t>說明書、申請專利範圍或圖式未揭露必要事項，或其揭露明顯不清楚</a:t>
          </a:r>
          <a:endParaRPr lang="zh-TW" altLang="en-US" sz="1800" b="0">
            <a:latin typeface="微軟正黑體" pitchFamily="34" charset="-120"/>
            <a:ea typeface="微軟正黑體" pitchFamily="34" charset="-120"/>
          </a:endParaRPr>
        </a:p>
      </dgm:t>
    </dgm:pt>
    <dgm:pt modelId="{DE2AAEA7-93C6-4632-B6FE-BD8D89B8C339}" type="sibTrans" cxnId="{1B4B0834-26B8-4F94-828A-1AF3FC9A24B8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EFB9C0EB-43C2-4FA6-81E6-53F9B004733A}" type="parTrans" cxnId="{1B4B0834-26B8-4F94-828A-1AF3FC9A24B8}">
      <dgm:prSet custT="1"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7F1B0528-7658-4E18-A8FA-D2722EB66147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lIns="36000" rIns="36000"/>
        <a:lstStyle/>
        <a:p>
          <a:pPr algn="l"/>
          <a:r>
            <a:rPr lang="zh-TW" altLang="en-US" sz="1800" b="0">
              <a:latin typeface="微軟正黑體" pitchFamily="34" charset="-120"/>
              <a:ea typeface="微軟正黑體" pitchFamily="34" charset="-120"/>
              <a:cs typeface="+mn-cs"/>
            </a:rPr>
            <a:t>修正，明顯超出申請時說明書、申請專利範圍或圖式所揭露之範圍者</a:t>
          </a:r>
          <a:endParaRPr lang="zh-TW" altLang="en-US" sz="1800" b="0">
            <a:latin typeface="微軟正黑體" pitchFamily="34" charset="-120"/>
            <a:ea typeface="微軟正黑體" pitchFamily="34" charset="-120"/>
          </a:endParaRPr>
        </a:p>
      </dgm:t>
    </dgm:pt>
    <dgm:pt modelId="{EBACA487-F099-4A91-924A-3E12F805DBC0}" type="sibTrans" cxnId="{ADC15132-10B7-4385-9480-D54EB8ACA3AE}">
      <dgm:prSet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E2404CC4-792D-4B94-A867-B33B8CAC15BA}" type="parTrans" cxnId="{ADC15132-10B7-4385-9480-D54EB8ACA3AE}">
      <dgm:prSet custT="1"/>
      <dgm:spPr/>
      <dgm:t>
        <a:bodyPr/>
        <a:lstStyle/>
        <a:p>
          <a:endParaRPr lang="zh-TW" altLang="en-US" sz="1800">
            <a:latin typeface="微軟正黑體" pitchFamily="34" charset="-120"/>
            <a:ea typeface="微軟正黑體" pitchFamily="34" charset="-120"/>
          </a:endParaRPr>
        </a:p>
      </dgm:t>
    </dgm:pt>
    <dgm:pt modelId="{2424F2AC-E6BE-4545-92D8-249F09F5739F}" type="pres">
      <dgm:prSet presAssocID="{2205942F-53EC-478B-A379-598BE177E8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C73962-53A5-4DD6-AE6D-0A5E5DFD7C4B}" type="pres">
      <dgm:prSet presAssocID="{C5787B1F-BB2D-49DA-B9A2-731CDBC9C58A}" presName="root1" presStyleCnt="0"/>
      <dgm:spPr/>
    </dgm:pt>
    <dgm:pt modelId="{B94F1242-E2D6-41FC-B630-13ED4B4EEC82}" type="pres">
      <dgm:prSet presAssocID="{C5787B1F-BB2D-49DA-B9A2-731CDBC9C58A}" presName="LevelOneTextNode" presStyleLbl="node0" presStyleIdx="0" presStyleCnt="1" custScaleX="224187" custScaleY="135732" custLinFactNeighborX="-32562" custLinFactNeighborY="18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EFFC75-9609-4F73-B88D-459AB888B7EA}" type="pres">
      <dgm:prSet presAssocID="{C5787B1F-BB2D-49DA-B9A2-731CDBC9C58A}" presName="level2hierChild" presStyleCnt="0"/>
      <dgm:spPr/>
    </dgm:pt>
    <dgm:pt modelId="{5D03C95F-23D7-4F76-A1D9-6919DB6AD04E}" type="pres">
      <dgm:prSet presAssocID="{A4689322-6916-4BA2-AF84-D7CA280A69C3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CEF0FFBC-31DB-4481-861C-4E5D6E3057C0}" type="pres">
      <dgm:prSet presAssocID="{A4689322-6916-4BA2-AF84-D7CA280A69C3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E087F3DA-CA0A-4F40-8B44-364752C327F4}" type="pres">
      <dgm:prSet presAssocID="{4180B3D9-52E2-45A9-B71A-900BAD5C08C3}" presName="root2" presStyleCnt="0"/>
      <dgm:spPr/>
    </dgm:pt>
    <dgm:pt modelId="{A2092D27-3B3F-460A-8818-58619036AB3A}" type="pres">
      <dgm:prSet presAssocID="{4180B3D9-52E2-45A9-B71A-900BAD5C08C3}" presName="LevelTwoTextNode" presStyleLbl="node2" presStyleIdx="0" presStyleCnt="6" custScaleX="406174">
        <dgm:presLayoutVars>
          <dgm:chPref val="3"/>
        </dgm:presLayoutVars>
      </dgm:prSet>
      <dgm:spPr>
        <a:xfrm>
          <a:off x="1513395" y="12559"/>
          <a:ext cx="3057268" cy="323419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6BE12C1-358B-4539-A726-CE2DB7ED30AD}" type="pres">
      <dgm:prSet presAssocID="{4180B3D9-52E2-45A9-B71A-900BAD5C08C3}" presName="level3hierChild" presStyleCnt="0"/>
      <dgm:spPr/>
    </dgm:pt>
    <dgm:pt modelId="{BE49D82B-020A-4CD9-8C6F-5823B6DF8762}" type="pres">
      <dgm:prSet presAssocID="{26B7454C-FEA6-4B47-929B-55BF6F74644E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3E16195B-1945-4E56-906D-92CD8D298B21}" type="pres">
      <dgm:prSet presAssocID="{26B7454C-FEA6-4B47-929B-55BF6F74644E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4CC360CB-BA92-41CA-AE58-9DD103BF163A}" type="pres">
      <dgm:prSet presAssocID="{82FED4B9-7ED8-4369-BE94-0A923A2DB035}" presName="root2" presStyleCnt="0"/>
      <dgm:spPr/>
    </dgm:pt>
    <dgm:pt modelId="{6AE09766-FF8D-434F-8E26-1E112F89510B}" type="pres">
      <dgm:prSet presAssocID="{82FED4B9-7ED8-4369-BE94-0A923A2DB035}" presName="LevelTwoTextNode" presStyleLbl="node2" presStyleIdx="1" presStyleCnt="6" custScaleX="409587">
        <dgm:presLayoutVars>
          <dgm:chPref val="3"/>
        </dgm:presLayoutVars>
      </dgm:prSet>
      <dgm:spPr>
        <a:xfrm>
          <a:off x="1513395" y="468528"/>
          <a:ext cx="3057268" cy="323419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A822D05-ECAF-4963-AE8D-09926577FCEB}" type="pres">
      <dgm:prSet presAssocID="{82FED4B9-7ED8-4369-BE94-0A923A2DB035}" presName="level3hierChild" presStyleCnt="0"/>
      <dgm:spPr/>
    </dgm:pt>
    <dgm:pt modelId="{AF7D9F32-2D9C-42AB-ACB0-50733C07D0C6}" type="pres">
      <dgm:prSet presAssocID="{164F2E71-883E-4A8E-8FFA-169524BBD7AE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1A7F7530-35F8-40BB-9ED5-26B13BADE52C}" type="pres">
      <dgm:prSet presAssocID="{164F2E71-883E-4A8E-8FFA-169524BBD7AE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71F463C8-DE4C-4B07-A469-C0CBB9CD10BA}" type="pres">
      <dgm:prSet presAssocID="{CDE38DE3-28BB-4CD6-A1C2-F6AA5D17236C}" presName="root2" presStyleCnt="0"/>
      <dgm:spPr/>
    </dgm:pt>
    <dgm:pt modelId="{114AE2AF-6F91-41D7-A2D5-91617ADA902E}" type="pres">
      <dgm:prSet presAssocID="{CDE38DE3-28BB-4CD6-A1C2-F6AA5D17236C}" presName="LevelTwoTextNode" presStyleLbl="node2" presStyleIdx="2" presStyleCnt="6" custScaleX="408577" custScaleY="149784">
        <dgm:presLayoutVars>
          <dgm:chPref val="3"/>
        </dgm:presLayoutVars>
      </dgm:prSet>
      <dgm:spPr>
        <a:xfrm>
          <a:off x="1513395" y="924496"/>
          <a:ext cx="3057268" cy="484430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AED63EC-434A-4D53-8A1F-D0682FB2CB3F}" type="pres">
      <dgm:prSet presAssocID="{CDE38DE3-28BB-4CD6-A1C2-F6AA5D17236C}" presName="level3hierChild" presStyleCnt="0"/>
      <dgm:spPr/>
    </dgm:pt>
    <dgm:pt modelId="{13544527-D5C2-409B-85C4-31266A8291B9}" type="pres">
      <dgm:prSet presAssocID="{4986778D-DD89-46FC-8F34-30DD25F20C8D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B615C52E-0593-4F60-A2F4-ABD2AB37D526}" type="pres">
      <dgm:prSet presAssocID="{4986778D-DD89-46FC-8F34-30DD25F20C8D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5FCC1250-3104-4EB0-86E6-C633C405E511}" type="pres">
      <dgm:prSet presAssocID="{AD8EDE82-45BF-407B-AB06-95512992D6D6}" presName="root2" presStyleCnt="0"/>
      <dgm:spPr/>
    </dgm:pt>
    <dgm:pt modelId="{7C3D622E-395D-477F-9272-887BA9671F5A}" type="pres">
      <dgm:prSet presAssocID="{AD8EDE82-45BF-407B-AB06-95512992D6D6}" presName="LevelTwoTextNode" presStyleLbl="node2" presStyleIdx="3" presStyleCnt="6" custScaleX="407940" custScaleY="100120">
        <dgm:presLayoutVars>
          <dgm:chPref val="3"/>
        </dgm:presLayoutVars>
      </dgm:prSet>
      <dgm:spPr>
        <a:xfrm>
          <a:off x="1513395" y="1541476"/>
          <a:ext cx="3058191" cy="323807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0DA0640-DCB5-4C3B-890C-4C0CC762FA7F}" type="pres">
      <dgm:prSet presAssocID="{AD8EDE82-45BF-407B-AB06-95512992D6D6}" presName="level3hierChild" presStyleCnt="0"/>
      <dgm:spPr/>
    </dgm:pt>
    <dgm:pt modelId="{21199449-19D5-4826-927C-AFBDD56BA6C9}" type="pres">
      <dgm:prSet presAssocID="{EFB9C0EB-43C2-4FA6-81E6-53F9B004733A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E43DC4F4-BB5F-4C41-96DD-7EE19EEBCDFC}" type="pres">
      <dgm:prSet presAssocID="{EFB9C0EB-43C2-4FA6-81E6-53F9B004733A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1A06EE25-981C-4A74-9961-489C4BD78B10}" type="pres">
      <dgm:prSet presAssocID="{A59C844A-6B71-4912-A33F-FE96E9B19802}" presName="root2" presStyleCnt="0"/>
      <dgm:spPr/>
    </dgm:pt>
    <dgm:pt modelId="{22C829D9-6599-4E1F-A2F5-B32D156DB4D6}" type="pres">
      <dgm:prSet presAssocID="{A59C844A-6B71-4912-A33F-FE96E9B19802}" presName="LevelTwoTextNode" presStyleLbl="node2" presStyleIdx="4" presStyleCnt="6" custScaleX="406174" custScaleY="144241">
        <dgm:presLayoutVars>
          <dgm:chPref val="3"/>
        </dgm:presLayoutVars>
      </dgm:prSet>
      <dgm:spPr>
        <a:xfrm>
          <a:off x="1513395" y="1997832"/>
          <a:ext cx="3057268" cy="466503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A026EBE-817E-45D4-B20C-7F3F304C33E3}" type="pres">
      <dgm:prSet presAssocID="{A59C844A-6B71-4912-A33F-FE96E9B19802}" presName="level3hierChild" presStyleCnt="0"/>
      <dgm:spPr/>
    </dgm:pt>
    <dgm:pt modelId="{6DAAA78B-12BE-4447-8B5D-353A51FC795F}" type="pres">
      <dgm:prSet presAssocID="{E2404CC4-792D-4B94-A867-B33B8CAC15BA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2B00E296-8754-4984-AA96-1DAB4E59F09B}" type="pres">
      <dgm:prSet presAssocID="{E2404CC4-792D-4B94-A867-B33B8CAC15BA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8EF4FDCE-7AC6-4846-870F-F54C892A33E0}" type="pres">
      <dgm:prSet presAssocID="{7F1B0528-7658-4E18-A8FA-D2722EB66147}" presName="root2" presStyleCnt="0"/>
      <dgm:spPr/>
    </dgm:pt>
    <dgm:pt modelId="{2F079353-657B-4FC8-AA58-8FD7CBB7E2B3}" type="pres">
      <dgm:prSet presAssocID="{7F1B0528-7658-4E18-A8FA-D2722EB66147}" presName="LevelTwoTextNode" presStyleLbl="node2" presStyleIdx="5" presStyleCnt="6" custScaleX="408282" custScaleY="141399">
        <dgm:presLayoutVars>
          <dgm:chPref val="3"/>
        </dgm:presLayoutVars>
      </dgm:prSet>
      <dgm:spPr>
        <a:xfrm>
          <a:off x="1513395" y="2596885"/>
          <a:ext cx="3057268" cy="457311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C5120D2-1884-44A6-83D9-959C759E8209}" type="pres">
      <dgm:prSet presAssocID="{7F1B0528-7658-4E18-A8FA-D2722EB66147}" presName="level3hierChild" presStyleCnt="0"/>
      <dgm:spPr/>
    </dgm:pt>
  </dgm:ptLst>
  <dgm:cxnLst>
    <dgm:cxn modelId="{3720CD2A-ACE8-49E7-9995-6B410E1766DF}" type="presOf" srcId="{EFB9C0EB-43C2-4FA6-81E6-53F9B004733A}" destId="{E43DC4F4-BB5F-4C41-96DD-7EE19EEBCDFC}" srcOrd="1" destOrd="0" presId="urn:microsoft.com/office/officeart/2005/8/layout/hierarchy2"/>
    <dgm:cxn modelId="{68C039AD-4668-447A-9933-84205CD2D5D1}" type="presOf" srcId="{4180B3D9-52E2-45A9-B71A-900BAD5C08C3}" destId="{A2092D27-3B3F-460A-8818-58619036AB3A}" srcOrd="0" destOrd="0" presId="urn:microsoft.com/office/officeart/2005/8/layout/hierarchy2"/>
    <dgm:cxn modelId="{1A82C287-530E-42AE-8A17-DD31832293F5}" type="presOf" srcId="{2205942F-53EC-478B-A379-598BE177E898}" destId="{2424F2AC-E6BE-4545-92D8-249F09F5739F}" srcOrd="0" destOrd="0" presId="urn:microsoft.com/office/officeart/2005/8/layout/hierarchy2"/>
    <dgm:cxn modelId="{0B62F2FA-5A49-42A9-BDD5-5D87C4980D49}" type="presOf" srcId="{164F2E71-883E-4A8E-8FFA-169524BBD7AE}" destId="{1A7F7530-35F8-40BB-9ED5-26B13BADE52C}" srcOrd="1" destOrd="0" presId="urn:microsoft.com/office/officeart/2005/8/layout/hierarchy2"/>
    <dgm:cxn modelId="{AD33AEEF-4576-48AB-8DA5-4FD80D149851}" type="presOf" srcId="{A4689322-6916-4BA2-AF84-D7CA280A69C3}" destId="{5D03C95F-23D7-4F76-A1D9-6919DB6AD04E}" srcOrd="0" destOrd="0" presId="urn:microsoft.com/office/officeart/2005/8/layout/hierarchy2"/>
    <dgm:cxn modelId="{ADC15132-10B7-4385-9480-D54EB8ACA3AE}" srcId="{C5787B1F-BB2D-49DA-B9A2-731CDBC9C58A}" destId="{7F1B0528-7658-4E18-A8FA-D2722EB66147}" srcOrd="5" destOrd="0" parTransId="{E2404CC4-792D-4B94-A867-B33B8CAC15BA}" sibTransId="{EBACA487-F099-4A91-924A-3E12F805DBC0}"/>
    <dgm:cxn modelId="{654B3023-0BF4-4BF4-A18E-A1C3D02A8CC4}" type="presOf" srcId="{EFB9C0EB-43C2-4FA6-81E6-53F9B004733A}" destId="{21199449-19D5-4826-927C-AFBDD56BA6C9}" srcOrd="0" destOrd="0" presId="urn:microsoft.com/office/officeart/2005/8/layout/hierarchy2"/>
    <dgm:cxn modelId="{649DB8F7-4AC5-471E-84E2-3690F2EA8958}" srcId="{C5787B1F-BB2D-49DA-B9A2-731CDBC9C58A}" destId="{82FED4B9-7ED8-4369-BE94-0A923A2DB035}" srcOrd="1" destOrd="0" parTransId="{26B7454C-FEA6-4B47-929B-55BF6F74644E}" sibTransId="{A3543362-643D-4CF9-A66D-9421D9BB1EE2}"/>
    <dgm:cxn modelId="{CA6085BC-5569-4A08-981F-4A9433735444}" srcId="{C5787B1F-BB2D-49DA-B9A2-731CDBC9C58A}" destId="{AD8EDE82-45BF-407B-AB06-95512992D6D6}" srcOrd="3" destOrd="0" parTransId="{4986778D-DD89-46FC-8F34-30DD25F20C8D}" sibTransId="{8574EA87-60A9-483F-B1EF-0E9F788B16D3}"/>
    <dgm:cxn modelId="{BDBBA3EB-0105-4837-BB12-43F5C79033EE}" type="presOf" srcId="{164F2E71-883E-4A8E-8FFA-169524BBD7AE}" destId="{AF7D9F32-2D9C-42AB-ACB0-50733C07D0C6}" srcOrd="0" destOrd="0" presId="urn:microsoft.com/office/officeart/2005/8/layout/hierarchy2"/>
    <dgm:cxn modelId="{21E97D83-AFB2-461F-8BB6-E26AD766AFAA}" type="presOf" srcId="{E2404CC4-792D-4B94-A867-B33B8CAC15BA}" destId="{2B00E296-8754-4984-AA96-1DAB4E59F09B}" srcOrd="1" destOrd="0" presId="urn:microsoft.com/office/officeart/2005/8/layout/hierarchy2"/>
    <dgm:cxn modelId="{22C73814-7F15-4012-94E4-0440EED55D5C}" type="presOf" srcId="{26B7454C-FEA6-4B47-929B-55BF6F74644E}" destId="{3E16195B-1945-4E56-906D-92CD8D298B21}" srcOrd="1" destOrd="0" presId="urn:microsoft.com/office/officeart/2005/8/layout/hierarchy2"/>
    <dgm:cxn modelId="{06F28AC1-31A7-48AA-91DB-25B67F7D9022}" srcId="{C5787B1F-BB2D-49DA-B9A2-731CDBC9C58A}" destId="{4180B3D9-52E2-45A9-B71A-900BAD5C08C3}" srcOrd="0" destOrd="0" parTransId="{A4689322-6916-4BA2-AF84-D7CA280A69C3}" sibTransId="{DEA07295-875E-461C-85B4-9CA80D0CD9F6}"/>
    <dgm:cxn modelId="{0181C2C1-814A-48C3-9F9E-0DDCA8846E39}" type="presOf" srcId="{A59C844A-6B71-4912-A33F-FE96E9B19802}" destId="{22C829D9-6599-4E1F-A2F5-B32D156DB4D6}" srcOrd="0" destOrd="0" presId="urn:microsoft.com/office/officeart/2005/8/layout/hierarchy2"/>
    <dgm:cxn modelId="{F353D878-6A8F-4881-A186-CF0261A0CACF}" srcId="{C5787B1F-BB2D-49DA-B9A2-731CDBC9C58A}" destId="{CDE38DE3-28BB-4CD6-A1C2-F6AA5D17236C}" srcOrd="2" destOrd="0" parTransId="{164F2E71-883E-4A8E-8FFA-169524BBD7AE}" sibTransId="{1500997B-29D6-4D0A-A412-2F19F9B2F59A}"/>
    <dgm:cxn modelId="{2C9E6B07-3B2F-496B-88D7-9908970E0E88}" type="presOf" srcId="{C5787B1F-BB2D-49DA-B9A2-731CDBC9C58A}" destId="{B94F1242-E2D6-41FC-B630-13ED4B4EEC82}" srcOrd="0" destOrd="0" presId="urn:microsoft.com/office/officeart/2005/8/layout/hierarchy2"/>
    <dgm:cxn modelId="{33A8B78F-EA44-4912-9590-7F559E179C8D}" type="presOf" srcId="{CDE38DE3-28BB-4CD6-A1C2-F6AA5D17236C}" destId="{114AE2AF-6F91-41D7-A2D5-91617ADA902E}" srcOrd="0" destOrd="0" presId="urn:microsoft.com/office/officeart/2005/8/layout/hierarchy2"/>
    <dgm:cxn modelId="{D92FFFD1-316C-41F8-BFB2-E94402496F73}" type="presOf" srcId="{4986778D-DD89-46FC-8F34-30DD25F20C8D}" destId="{B615C52E-0593-4F60-A2F4-ABD2AB37D526}" srcOrd="1" destOrd="0" presId="urn:microsoft.com/office/officeart/2005/8/layout/hierarchy2"/>
    <dgm:cxn modelId="{9EFACBD9-18CE-49AE-8B5C-A32CB879AE8F}" type="presOf" srcId="{A4689322-6916-4BA2-AF84-D7CA280A69C3}" destId="{CEF0FFBC-31DB-4481-861C-4E5D6E3057C0}" srcOrd="1" destOrd="0" presId="urn:microsoft.com/office/officeart/2005/8/layout/hierarchy2"/>
    <dgm:cxn modelId="{611A87B5-F18A-47C1-AAD4-F14C4689CE25}" type="presOf" srcId="{4986778D-DD89-46FC-8F34-30DD25F20C8D}" destId="{13544527-D5C2-409B-85C4-31266A8291B9}" srcOrd="0" destOrd="0" presId="urn:microsoft.com/office/officeart/2005/8/layout/hierarchy2"/>
    <dgm:cxn modelId="{DFB1E1C3-729D-4E9B-A664-D965A5B955B3}" type="presOf" srcId="{E2404CC4-792D-4B94-A867-B33B8CAC15BA}" destId="{6DAAA78B-12BE-4447-8B5D-353A51FC795F}" srcOrd="0" destOrd="0" presId="urn:microsoft.com/office/officeart/2005/8/layout/hierarchy2"/>
    <dgm:cxn modelId="{7D5AD19A-592A-4549-9880-E5E8C516A955}" srcId="{2205942F-53EC-478B-A379-598BE177E898}" destId="{C5787B1F-BB2D-49DA-B9A2-731CDBC9C58A}" srcOrd="0" destOrd="0" parTransId="{D27A7A59-96D9-46B4-A622-73CCC5C95828}" sibTransId="{F857967E-AEA5-47EC-8FC4-B975FBC129C4}"/>
    <dgm:cxn modelId="{527AEF39-E97F-4E07-A5ED-368212B3E5EC}" type="presOf" srcId="{7F1B0528-7658-4E18-A8FA-D2722EB66147}" destId="{2F079353-657B-4FC8-AA58-8FD7CBB7E2B3}" srcOrd="0" destOrd="0" presId="urn:microsoft.com/office/officeart/2005/8/layout/hierarchy2"/>
    <dgm:cxn modelId="{7535400A-6C66-4159-8E9E-AEAB4902F979}" type="presOf" srcId="{82FED4B9-7ED8-4369-BE94-0A923A2DB035}" destId="{6AE09766-FF8D-434F-8E26-1E112F89510B}" srcOrd="0" destOrd="0" presId="urn:microsoft.com/office/officeart/2005/8/layout/hierarchy2"/>
    <dgm:cxn modelId="{1B4B0834-26B8-4F94-828A-1AF3FC9A24B8}" srcId="{C5787B1F-BB2D-49DA-B9A2-731CDBC9C58A}" destId="{A59C844A-6B71-4912-A33F-FE96E9B19802}" srcOrd="4" destOrd="0" parTransId="{EFB9C0EB-43C2-4FA6-81E6-53F9B004733A}" sibTransId="{DE2AAEA7-93C6-4632-B6FE-BD8D89B8C339}"/>
    <dgm:cxn modelId="{1D9AF321-C77F-48DA-90C0-6175F869ACA6}" type="presOf" srcId="{26B7454C-FEA6-4B47-929B-55BF6F74644E}" destId="{BE49D82B-020A-4CD9-8C6F-5823B6DF8762}" srcOrd="0" destOrd="0" presId="urn:microsoft.com/office/officeart/2005/8/layout/hierarchy2"/>
    <dgm:cxn modelId="{0468EE51-9F17-40ED-A7FF-527323600264}" type="presOf" srcId="{AD8EDE82-45BF-407B-AB06-95512992D6D6}" destId="{7C3D622E-395D-477F-9272-887BA9671F5A}" srcOrd="0" destOrd="0" presId="urn:microsoft.com/office/officeart/2005/8/layout/hierarchy2"/>
    <dgm:cxn modelId="{48D91E68-0E2F-4410-9F80-2A69A6CF8618}" type="presParOf" srcId="{2424F2AC-E6BE-4545-92D8-249F09F5739F}" destId="{CEC73962-53A5-4DD6-AE6D-0A5E5DFD7C4B}" srcOrd="0" destOrd="0" presId="urn:microsoft.com/office/officeart/2005/8/layout/hierarchy2"/>
    <dgm:cxn modelId="{C7254C26-B29D-49C1-83ED-92E976F25F78}" type="presParOf" srcId="{CEC73962-53A5-4DD6-AE6D-0A5E5DFD7C4B}" destId="{B94F1242-E2D6-41FC-B630-13ED4B4EEC82}" srcOrd="0" destOrd="0" presId="urn:microsoft.com/office/officeart/2005/8/layout/hierarchy2"/>
    <dgm:cxn modelId="{BCB9BAFC-078C-4553-9763-697DAF16334D}" type="presParOf" srcId="{CEC73962-53A5-4DD6-AE6D-0A5E5DFD7C4B}" destId="{D2EFFC75-9609-4F73-B88D-459AB888B7EA}" srcOrd="1" destOrd="0" presId="urn:microsoft.com/office/officeart/2005/8/layout/hierarchy2"/>
    <dgm:cxn modelId="{7ACEE613-94E4-4C6E-BA66-FF0C7E006F6C}" type="presParOf" srcId="{D2EFFC75-9609-4F73-B88D-459AB888B7EA}" destId="{5D03C95F-23D7-4F76-A1D9-6919DB6AD04E}" srcOrd="0" destOrd="0" presId="urn:microsoft.com/office/officeart/2005/8/layout/hierarchy2"/>
    <dgm:cxn modelId="{452B60AD-8AB1-4846-BD11-513B547D16F7}" type="presParOf" srcId="{5D03C95F-23D7-4F76-A1D9-6919DB6AD04E}" destId="{CEF0FFBC-31DB-4481-861C-4E5D6E3057C0}" srcOrd="0" destOrd="0" presId="urn:microsoft.com/office/officeart/2005/8/layout/hierarchy2"/>
    <dgm:cxn modelId="{10A3F0D2-1BE9-4530-9FC2-5CF76FE8B88E}" type="presParOf" srcId="{D2EFFC75-9609-4F73-B88D-459AB888B7EA}" destId="{E087F3DA-CA0A-4F40-8B44-364752C327F4}" srcOrd="1" destOrd="0" presId="urn:microsoft.com/office/officeart/2005/8/layout/hierarchy2"/>
    <dgm:cxn modelId="{4A9DB66D-C22A-4120-A9B6-F261F147B2E6}" type="presParOf" srcId="{E087F3DA-CA0A-4F40-8B44-364752C327F4}" destId="{A2092D27-3B3F-460A-8818-58619036AB3A}" srcOrd="0" destOrd="0" presId="urn:microsoft.com/office/officeart/2005/8/layout/hierarchy2"/>
    <dgm:cxn modelId="{9FFF3450-B5F4-4B4C-A4EA-4C5782E26135}" type="presParOf" srcId="{E087F3DA-CA0A-4F40-8B44-364752C327F4}" destId="{F6BE12C1-358B-4539-A726-CE2DB7ED30AD}" srcOrd="1" destOrd="0" presId="urn:microsoft.com/office/officeart/2005/8/layout/hierarchy2"/>
    <dgm:cxn modelId="{131D6EF1-50F7-4C33-B4DE-0AA3D39CCE0E}" type="presParOf" srcId="{D2EFFC75-9609-4F73-B88D-459AB888B7EA}" destId="{BE49D82B-020A-4CD9-8C6F-5823B6DF8762}" srcOrd="2" destOrd="0" presId="urn:microsoft.com/office/officeart/2005/8/layout/hierarchy2"/>
    <dgm:cxn modelId="{45B21C5A-281A-44C3-AA41-AD339A7E2496}" type="presParOf" srcId="{BE49D82B-020A-4CD9-8C6F-5823B6DF8762}" destId="{3E16195B-1945-4E56-906D-92CD8D298B21}" srcOrd="0" destOrd="0" presId="urn:microsoft.com/office/officeart/2005/8/layout/hierarchy2"/>
    <dgm:cxn modelId="{370978F5-CEA1-4132-8455-2DE9DC4E5020}" type="presParOf" srcId="{D2EFFC75-9609-4F73-B88D-459AB888B7EA}" destId="{4CC360CB-BA92-41CA-AE58-9DD103BF163A}" srcOrd="3" destOrd="0" presId="urn:microsoft.com/office/officeart/2005/8/layout/hierarchy2"/>
    <dgm:cxn modelId="{07C86ED1-E97F-4AA7-9D03-58CCBD2FC3D5}" type="presParOf" srcId="{4CC360CB-BA92-41CA-AE58-9DD103BF163A}" destId="{6AE09766-FF8D-434F-8E26-1E112F89510B}" srcOrd="0" destOrd="0" presId="urn:microsoft.com/office/officeart/2005/8/layout/hierarchy2"/>
    <dgm:cxn modelId="{012DEAEE-425C-4380-90AF-9E67704B61BA}" type="presParOf" srcId="{4CC360CB-BA92-41CA-AE58-9DD103BF163A}" destId="{FA822D05-ECAF-4963-AE8D-09926577FCEB}" srcOrd="1" destOrd="0" presId="urn:microsoft.com/office/officeart/2005/8/layout/hierarchy2"/>
    <dgm:cxn modelId="{8AA6D975-D217-44F6-8E4F-3F3268B887D9}" type="presParOf" srcId="{D2EFFC75-9609-4F73-B88D-459AB888B7EA}" destId="{AF7D9F32-2D9C-42AB-ACB0-50733C07D0C6}" srcOrd="4" destOrd="0" presId="urn:microsoft.com/office/officeart/2005/8/layout/hierarchy2"/>
    <dgm:cxn modelId="{C89669EF-0EF0-4E3C-838F-8427FF36EB57}" type="presParOf" srcId="{AF7D9F32-2D9C-42AB-ACB0-50733C07D0C6}" destId="{1A7F7530-35F8-40BB-9ED5-26B13BADE52C}" srcOrd="0" destOrd="0" presId="urn:microsoft.com/office/officeart/2005/8/layout/hierarchy2"/>
    <dgm:cxn modelId="{319E7B06-E527-401A-AC01-40D117606A90}" type="presParOf" srcId="{D2EFFC75-9609-4F73-B88D-459AB888B7EA}" destId="{71F463C8-DE4C-4B07-A469-C0CBB9CD10BA}" srcOrd="5" destOrd="0" presId="urn:microsoft.com/office/officeart/2005/8/layout/hierarchy2"/>
    <dgm:cxn modelId="{7930F261-4A39-4E65-8162-0C29E9B7BA87}" type="presParOf" srcId="{71F463C8-DE4C-4B07-A469-C0CBB9CD10BA}" destId="{114AE2AF-6F91-41D7-A2D5-91617ADA902E}" srcOrd="0" destOrd="0" presId="urn:microsoft.com/office/officeart/2005/8/layout/hierarchy2"/>
    <dgm:cxn modelId="{D2D562CE-0BC1-4856-9C51-F25E89EA4688}" type="presParOf" srcId="{71F463C8-DE4C-4B07-A469-C0CBB9CD10BA}" destId="{9AED63EC-434A-4D53-8A1F-D0682FB2CB3F}" srcOrd="1" destOrd="0" presId="urn:microsoft.com/office/officeart/2005/8/layout/hierarchy2"/>
    <dgm:cxn modelId="{4E0DB0C4-CB58-4842-B09B-C4CE78D7E7DB}" type="presParOf" srcId="{D2EFFC75-9609-4F73-B88D-459AB888B7EA}" destId="{13544527-D5C2-409B-85C4-31266A8291B9}" srcOrd="6" destOrd="0" presId="urn:microsoft.com/office/officeart/2005/8/layout/hierarchy2"/>
    <dgm:cxn modelId="{53E4685B-C130-43E9-B05D-78077007E03B}" type="presParOf" srcId="{13544527-D5C2-409B-85C4-31266A8291B9}" destId="{B615C52E-0593-4F60-A2F4-ABD2AB37D526}" srcOrd="0" destOrd="0" presId="urn:microsoft.com/office/officeart/2005/8/layout/hierarchy2"/>
    <dgm:cxn modelId="{07DFD748-96F6-4689-A153-95ED2E652F59}" type="presParOf" srcId="{D2EFFC75-9609-4F73-B88D-459AB888B7EA}" destId="{5FCC1250-3104-4EB0-86E6-C633C405E511}" srcOrd="7" destOrd="0" presId="urn:microsoft.com/office/officeart/2005/8/layout/hierarchy2"/>
    <dgm:cxn modelId="{82FF0E09-641D-436D-B110-646FC4948947}" type="presParOf" srcId="{5FCC1250-3104-4EB0-86E6-C633C405E511}" destId="{7C3D622E-395D-477F-9272-887BA9671F5A}" srcOrd="0" destOrd="0" presId="urn:microsoft.com/office/officeart/2005/8/layout/hierarchy2"/>
    <dgm:cxn modelId="{B6F0854E-7BD4-4B97-A1BD-039D5FBF6A98}" type="presParOf" srcId="{5FCC1250-3104-4EB0-86E6-C633C405E511}" destId="{A0DA0640-DCB5-4C3B-890C-4C0CC762FA7F}" srcOrd="1" destOrd="0" presId="urn:microsoft.com/office/officeart/2005/8/layout/hierarchy2"/>
    <dgm:cxn modelId="{E92906DA-FC2B-4397-815C-99C8161CF47B}" type="presParOf" srcId="{D2EFFC75-9609-4F73-B88D-459AB888B7EA}" destId="{21199449-19D5-4826-927C-AFBDD56BA6C9}" srcOrd="8" destOrd="0" presId="urn:microsoft.com/office/officeart/2005/8/layout/hierarchy2"/>
    <dgm:cxn modelId="{63285816-7961-4796-9A0C-BDFAC1A1B68F}" type="presParOf" srcId="{21199449-19D5-4826-927C-AFBDD56BA6C9}" destId="{E43DC4F4-BB5F-4C41-96DD-7EE19EEBCDFC}" srcOrd="0" destOrd="0" presId="urn:microsoft.com/office/officeart/2005/8/layout/hierarchy2"/>
    <dgm:cxn modelId="{E18B25EA-3C5F-49DD-A887-7D2FF1759452}" type="presParOf" srcId="{D2EFFC75-9609-4F73-B88D-459AB888B7EA}" destId="{1A06EE25-981C-4A74-9961-489C4BD78B10}" srcOrd="9" destOrd="0" presId="urn:microsoft.com/office/officeart/2005/8/layout/hierarchy2"/>
    <dgm:cxn modelId="{F9A2D1B9-B97D-4869-B6D6-BDC784BB3677}" type="presParOf" srcId="{1A06EE25-981C-4A74-9961-489C4BD78B10}" destId="{22C829D9-6599-4E1F-A2F5-B32D156DB4D6}" srcOrd="0" destOrd="0" presId="urn:microsoft.com/office/officeart/2005/8/layout/hierarchy2"/>
    <dgm:cxn modelId="{3AFE68EA-3C21-4C06-BFB0-545F34086C4E}" type="presParOf" srcId="{1A06EE25-981C-4A74-9961-489C4BD78B10}" destId="{4A026EBE-817E-45D4-B20C-7F3F304C33E3}" srcOrd="1" destOrd="0" presId="urn:microsoft.com/office/officeart/2005/8/layout/hierarchy2"/>
    <dgm:cxn modelId="{7B576479-B671-4A46-8357-143CD604F7CB}" type="presParOf" srcId="{D2EFFC75-9609-4F73-B88D-459AB888B7EA}" destId="{6DAAA78B-12BE-4447-8B5D-353A51FC795F}" srcOrd="10" destOrd="0" presId="urn:microsoft.com/office/officeart/2005/8/layout/hierarchy2"/>
    <dgm:cxn modelId="{A0E0659B-3C22-4FFC-A868-6ED0B9D03DF7}" type="presParOf" srcId="{6DAAA78B-12BE-4447-8B5D-353A51FC795F}" destId="{2B00E296-8754-4984-AA96-1DAB4E59F09B}" srcOrd="0" destOrd="0" presId="urn:microsoft.com/office/officeart/2005/8/layout/hierarchy2"/>
    <dgm:cxn modelId="{AD66CACD-BE56-4CEF-AF45-1559FF9C4D22}" type="presParOf" srcId="{D2EFFC75-9609-4F73-B88D-459AB888B7EA}" destId="{8EF4FDCE-7AC6-4846-870F-F54C892A33E0}" srcOrd="11" destOrd="0" presId="urn:microsoft.com/office/officeart/2005/8/layout/hierarchy2"/>
    <dgm:cxn modelId="{24BA8518-9938-4717-99B9-76BFE3079BB6}" type="presParOf" srcId="{8EF4FDCE-7AC6-4846-870F-F54C892A33E0}" destId="{2F079353-657B-4FC8-AA58-8FD7CBB7E2B3}" srcOrd="0" destOrd="0" presId="urn:microsoft.com/office/officeart/2005/8/layout/hierarchy2"/>
    <dgm:cxn modelId="{8C2FF392-DA5E-4D9E-9973-C3BA19382DCB}" type="presParOf" srcId="{8EF4FDCE-7AC6-4846-870F-F54C892A33E0}" destId="{CC5120D2-1884-44A6-83D9-959C759E82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091A00-F994-417E-99B6-69AB4C30D3A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5680B725-498F-4840-AE9E-A76BC9F4881F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設計專利</a:t>
          </a:r>
        </a:p>
      </dgm:t>
    </dgm:pt>
    <dgm:pt modelId="{15D81722-4878-40AC-92F7-BBD8F5029BDC}" type="parTrans" cxnId="{BBB7E03F-371D-45F1-9388-D70FB8C5DF63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4B145F94-887E-448E-BCD6-D783146D7932}" type="sibTrans" cxnId="{BBB7E03F-371D-45F1-9388-D70FB8C5DF63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6E347030-7495-4130-A483-47212DFF3011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物品透過視覺訴求之創作</a:t>
          </a:r>
        </a:p>
      </dgm:t>
    </dgm:pt>
    <dgm:pt modelId="{457A59D5-606D-4DF9-9831-7F6D29AD4DCC}" type="parTrans" cxnId="{3A21642E-223F-4B12-A6D2-30995DDCF456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5692CDD2-B612-4F48-858D-1E52E367E1C1}" type="sibTrans" cxnId="{3A21642E-223F-4B12-A6D2-30995DDCF456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38D2EB05-2199-4753-B5FB-BBA74DAA022E}">
      <dgm:prSet phldrT="[文字]" custT="1"/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</a:rPr>
            <a:t>形狀</a:t>
          </a:r>
        </a:p>
      </dgm:t>
    </dgm:pt>
    <dgm:pt modelId="{8227978F-FA36-4E9F-AD7F-4E6E1AB4AE83}" type="parTrans" cxnId="{7E5C2E43-8C15-4BE1-9B33-9AED9B346313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0B914C4B-A70C-452A-B861-313D040F9917}" type="sibTrans" cxnId="{7E5C2E43-8C15-4BE1-9B33-9AED9B346313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E0602D34-C7F1-4375-9F83-3656963783EB}">
      <dgm:prSet phldrT="[文字]" custT="1"/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</a:rPr>
            <a:t>花紋</a:t>
          </a:r>
        </a:p>
      </dgm:t>
    </dgm:pt>
    <dgm:pt modelId="{1CDCACAB-2488-46B9-AE05-30EBBC72847B}" type="parTrans" cxnId="{ADD7C95F-74E0-4A9E-8FA6-391E5DE468AA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8BB85FB4-0DFB-4869-9931-9683BA8886E6}" type="sibTrans" cxnId="{ADD7C95F-74E0-4A9E-8FA6-391E5DE468AA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D25DC2B7-CF55-49B6-AE4D-EF2B8E6674B7}">
      <dgm:prSet phldrT="[文字]" custT="1"/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</a:rPr>
            <a:t>色彩</a:t>
          </a:r>
        </a:p>
      </dgm:t>
    </dgm:pt>
    <dgm:pt modelId="{D0EC7597-5791-4EA3-A9F8-153CD1A98CF3}" type="parTrans" cxnId="{CE015EB0-82C7-4E6C-BCBF-1C41C669FF64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4A5899F6-301D-4A63-969B-E42D27A78DC1}" type="sibTrans" cxnId="{CE015EB0-82C7-4E6C-BCBF-1C41C669FF64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A6105CE2-D8DF-44B6-ACB9-4D7555E1EEF3}">
      <dgm:prSet phldrT="[文字]" custT="1"/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</a:rPr>
            <a:t>上述二者或三者之結合</a:t>
          </a:r>
        </a:p>
      </dgm:t>
    </dgm:pt>
    <dgm:pt modelId="{13852BCA-8C7F-42F5-9B64-6EBAE18A6A62}" type="parTrans" cxnId="{20DA24D5-5993-4CAB-BD7A-4D45AB4C8200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7F807376-1D9D-493C-845C-CA4A012C6048}" type="sibTrans" cxnId="{20DA24D5-5993-4CAB-BD7A-4D45AB4C8200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74493072-9543-497C-8B91-F8CCA29D3AFB}" type="pres">
      <dgm:prSet presAssocID="{11091A00-F994-417E-99B6-69AB4C30D3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B34E009-143B-444B-9D9F-5E2A3B592364}" type="pres">
      <dgm:prSet presAssocID="{5680B725-498F-4840-AE9E-A76BC9F4881F}" presName="root1" presStyleCnt="0"/>
      <dgm:spPr/>
    </dgm:pt>
    <dgm:pt modelId="{FAF8C5FA-CA9C-4E2B-B9ED-7C9D18ACDE6B}" type="pres">
      <dgm:prSet presAssocID="{5680B725-498F-4840-AE9E-A76BC9F4881F}" presName="LevelOneTextNode" presStyleLbl="node0" presStyleIdx="0" presStyleCnt="1" custScaleY="113823" custLinFactNeighborX="-15744" custLinFactNeighborY="25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D81C51-F265-42DB-BE71-0EB6E493936D}" type="pres">
      <dgm:prSet presAssocID="{5680B725-498F-4840-AE9E-A76BC9F4881F}" presName="level2hierChild" presStyleCnt="0"/>
      <dgm:spPr/>
    </dgm:pt>
    <dgm:pt modelId="{57AC6C30-10A1-46E9-B749-BC9F4231BE2D}" type="pres">
      <dgm:prSet presAssocID="{457A59D5-606D-4DF9-9831-7F6D29AD4DCC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050132FF-2800-433D-A582-A14CBEEE5427}" type="pres">
      <dgm:prSet presAssocID="{457A59D5-606D-4DF9-9831-7F6D29AD4DCC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B1D306EC-CABE-40E3-80D5-3E36CD8F3EE2}" type="pres">
      <dgm:prSet presAssocID="{6E347030-7495-4130-A483-47212DFF3011}" presName="root2" presStyleCnt="0"/>
      <dgm:spPr/>
    </dgm:pt>
    <dgm:pt modelId="{F311F9F8-8E39-439B-BD7A-B106957ED5B5}" type="pres">
      <dgm:prSet presAssocID="{6E347030-7495-4130-A483-47212DFF3011}" presName="LevelTwoTextNode" presStyleLbl="node2" presStyleIdx="0" presStyleCnt="1" custScaleY="113714" custLinFactNeighborX="-17006" custLinFactNeighborY="25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68FD39-7548-463B-AFE6-7E0D019B7403}" type="pres">
      <dgm:prSet presAssocID="{6E347030-7495-4130-A483-47212DFF3011}" presName="level3hierChild" presStyleCnt="0"/>
      <dgm:spPr/>
    </dgm:pt>
    <dgm:pt modelId="{2FBF49A6-594C-4BC3-8ADD-28D41240121E}" type="pres">
      <dgm:prSet presAssocID="{8227978F-FA36-4E9F-AD7F-4E6E1AB4AE83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CB8A947F-7D01-4E69-8F9E-BBE7BEF7118D}" type="pres">
      <dgm:prSet presAssocID="{8227978F-FA36-4E9F-AD7F-4E6E1AB4AE83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51A9B409-5BA5-4025-B284-1FCD904A7E7B}" type="pres">
      <dgm:prSet presAssocID="{38D2EB05-2199-4753-B5FB-BBA74DAA022E}" presName="root2" presStyleCnt="0"/>
      <dgm:spPr/>
    </dgm:pt>
    <dgm:pt modelId="{1A1828C6-33A1-4EB4-912E-CF9486527DA5}" type="pres">
      <dgm:prSet presAssocID="{38D2EB05-2199-4753-B5FB-BBA74DAA022E}" presName="LevelTwoTextNode" presStyleLbl="node3" presStyleIdx="0" presStyleCnt="4" custScaleY="53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D9304D-CDA2-49F2-AA6C-7DA4EF7A0781}" type="pres">
      <dgm:prSet presAssocID="{38D2EB05-2199-4753-B5FB-BBA74DAA022E}" presName="level3hierChild" presStyleCnt="0"/>
      <dgm:spPr/>
    </dgm:pt>
    <dgm:pt modelId="{90F72328-5104-4CDD-B37B-EDF150A5A259}" type="pres">
      <dgm:prSet presAssocID="{1CDCACAB-2488-46B9-AE05-30EBBC72847B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2A842003-66CC-4342-BF18-BE7A8FD4B47E}" type="pres">
      <dgm:prSet presAssocID="{1CDCACAB-2488-46B9-AE05-30EBBC72847B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1F70CFC5-039D-4640-AC96-8D254E46505E}" type="pres">
      <dgm:prSet presAssocID="{E0602D34-C7F1-4375-9F83-3656963783EB}" presName="root2" presStyleCnt="0"/>
      <dgm:spPr/>
    </dgm:pt>
    <dgm:pt modelId="{DF3F6732-1C42-436A-9068-8FA90BE2E9DB}" type="pres">
      <dgm:prSet presAssocID="{E0602D34-C7F1-4375-9F83-3656963783EB}" presName="LevelTwoTextNode" presStyleLbl="node3" presStyleIdx="1" presStyleCnt="4" custScaleY="5947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08D29A-19BA-44CD-81F9-E230396EDED2}" type="pres">
      <dgm:prSet presAssocID="{E0602D34-C7F1-4375-9F83-3656963783EB}" presName="level3hierChild" presStyleCnt="0"/>
      <dgm:spPr/>
    </dgm:pt>
    <dgm:pt modelId="{BAAF5E13-D005-4728-959D-273201CC3281}" type="pres">
      <dgm:prSet presAssocID="{D0EC7597-5791-4EA3-A9F8-153CD1A98CF3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902D7B2E-5F8E-4054-8CE9-7EF498C36147}" type="pres">
      <dgm:prSet presAssocID="{D0EC7597-5791-4EA3-A9F8-153CD1A98CF3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7E5B3386-A941-4BCC-A61F-4618A11F482F}" type="pres">
      <dgm:prSet presAssocID="{D25DC2B7-CF55-49B6-AE4D-EF2B8E6674B7}" presName="root2" presStyleCnt="0"/>
      <dgm:spPr/>
    </dgm:pt>
    <dgm:pt modelId="{49EF0C33-D7B0-454A-912C-FEE116636C34}" type="pres">
      <dgm:prSet presAssocID="{D25DC2B7-CF55-49B6-AE4D-EF2B8E6674B7}" presName="LevelTwoTextNode" presStyleLbl="node3" presStyleIdx="2" presStyleCnt="4" custScaleY="548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7F728F-72A6-43CE-B99E-A8A53D37E24E}" type="pres">
      <dgm:prSet presAssocID="{D25DC2B7-CF55-49B6-AE4D-EF2B8E6674B7}" presName="level3hierChild" presStyleCnt="0"/>
      <dgm:spPr/>
    </dgm:pt>
    <dgm:pt modelId="{E3F4CE6A-EDED-4138-A930-91C24BBA41D9}" type="pres">
      <dgm:prSet presAssocID="{13852BCA-8C7F-42F5-9B64-6EBAE18A6A62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333948FF-C12A-4421-8A44-81D59042B457}" type="pres">
      <dgm:prSet presAssocID="{13852BCA-8C7F-42F5-9B64-6EBAE18A6A62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D6EFAC35-8CCB-4749-87C2-3FBC8B6DA048}" type="pres">
      <dgm:prSet presAssocID="{A6105CE2-D8DF-44B6-ACB9-4D7555E1EEF3}" presName="root2" presStyleCnt="0"/>
      <dgm:spPr/>
    </dgm:pt>
    <dgm:pt modelId="{656254E7-15C6-4044-80B9-7ABAD8797294}" type="pres">
      <dgm:prSet presAssocID="{A6105CE2-D8DF-44B6-ACB9-4D7555E1EEF3}" presName="LevelTwoTextNode" presStyleLbl="node3" presStyleIdx="3" presStyleCnt="4" custScaleY="986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2CC045-0035-4EB4-8332-FBD5278CCC77}" type="pres">
      <dgm:prSet presAssocID="{A6105CE2-D8DF-44B6-ACB9-4D7555E1EEF3}" presName="level3hierChild" presStyleCnt="0"/>
      <dgm:spPr/>
    </dgm:pt>
  </dgm:ptLst>
  <dgm:cxnLst>
    <dgm:cxn modelId="{BBB7E03F-371D-45F1-9388-D70FB8C5DF63}" srcId="{11091A00-F994-417E-99B6-69AB4C30D3A5}" destId="{5680B725-498F-4840-AE9E-A76BC9F4881F}" srcOrd="0" destOrd="0" parTransId="{15D81722-4878-40AC-92F7-BBD8F5029BDC}" sibTransId="{4B145F94-887E-448E-BCD6-D783146D7932}"/>
    <dgm:cxn modelId="{11DBC340-404E-4890-98E2-36E62FABF32D}" type="presOf" srcId="{1CDCACAB-2488-46B9-AE05-30EBBC72847B}" destId="{2A842003-66CC-4342-BF18-BE7A8FD4B47E}" srcOrd="1" destOrd="0" presId="urn:microsoft.com/office/officeart/2005/8/layout/hierarchy2"/>
    <dgm:cxn modelId="{20DA24D5-5993-4CAB-BD7A-4D45AB4C8200}" srcId="{6E347030-7495-4130-A483-47212DFF3011}" destId="{A6105CE2-D8DF-44B6-ACB9-4D7555E1EEF3}" srcOrd="3" destOrd="0" parTransId="{13852BCA-8C7F-42F5-9B64-6EBAE18A6A62}" sibTransId="{7F807376-1D9D-493C-845C-CA4A012C6048}"/>
    <dgm:cxn modelId="{40048D19-1669-4832-9F81-FD0C403B58AC}" type="presOf" srcId="{E0602D34-C7F1-4375-9F83-3656963783EB}" destId="{DF3F6732-1C42-436A-9068-8FA90BE2E9DB}" srcOrd="0" destOrd="0" presId="urn:microsoft.com/office/officeart/2005/8/layout/hierarchy2"/>
    <dgm:cxn modelId="{F1979696-4FDA-40E9-8EA3-6E9794916AC8}" type="presOf" srcId="{13852BCA-8C7F-42F5-9B64-6EBAE18A6A62}" destId="{E3F4CE6A-EDED-4138-A930-91C24BBA41D9}" srcOrd="0" destOrd="0" presId="urn:microsoft.com/office/officeart/2005/8/layout/hierarchy2"/>
    <dgm:cxn modelId="{7DA04AB8-22A3-41EF-B43F-040D076C34E4}" type="presOf" srcId="{457A59D5-606D-4DF9-9831-7F6D29AD4DCC}" destId="{050132FF-2800-433D-A582-A14CBEEE5427}" srcOrd="1" destOrd="0" presId="urn:microsoft.com/office/officeart/2005/8/layout/hierarchy2"/>
    <dgm:cxn modelId="{3D8E7F2C-BC90-4B08-AA49-4AF5CA5EB167}" type="presOf" srcId="{8227978F-FA36-4E9F-AD7F-4E6E1AB4AE83}" destId="{2FBF49A6-594C-4BC3-8ADD-28D41240121E}" srcOrd="0" destOrd="0" presId="urn:microsoft.com/office/officeart/2005/8/layout/hierarchy2"/>
    <dgm:cxn modelId="{08F4CA9C-23A0-4D11-98C0-323B281F9475}" type="presOf" srcId="{11091A00-F994-417E-99B6-69AB4C30D3A5}" destId="{74493072-9543-497C-8B91-F8CCA29D3AFB}" srcOrd="0" destOrd="0" presId="urn:microsoft.com/office/officeart/2005/8/layout/hierarchy2"/>
    <dgm:cxn modelId="{943B5143-EFE0-4DE1-A7FB-ECAB8DFCD242}" type="presOf" srcId="{1CDCACAB-2488-46B9-AE05-30EBBC72847B}" destId="{90F72328-5104-4CDD-B37B-EDF150A5A259}" srcOrd="0" destOrd="0" presId="urn:microsoft.com/office/officeart/2005/8/layout/hierarchy2"/>
    <dgm:cxn modelId="{37173184-FA7B-4F53-BA93-FD5D0A3CF1A5}" type="presOf" srcId="{5680B725-498F-4840-AE9E-A76BC9F4881F}" destId="{FAF8C5FA-CA9C-4E2B-B9ED-7C9D18ACDE6B}" srcOrd="0" destOrd="0" presId="urn:microsoft.com/office/officeart/2005/8/layout/hierarchy2"/>
    <dgm:cxn modelId="{DA456CD9-8405-4D68-884D-4D007E57FDE9}" type="presOf" srcId="{D0EC7597-5791-4EA3-A9F8-153CD1A98CF3}" destId="{BAAF5E13-D005-4728-959D-273201CC3281}" srcOrd="0" destOrd="0" presId="urn:microsoft.com/office/officeart/2005/8/layout/hierarchy2"/>
    <dgm:cxn modelId="{ADD7C95F-74E0-4A9E-8FA6-391E5DE468AA}" srcId="{6E347030-7495-4130-A483-47212DFF3011}" destId="{E0602D34-C7F1-4375-9F83-3656963783EB}" srcOrd="1" destOrd="0" parTransId="{1CDCACAB-2488-46B9-AE05-30EBBC72847B}" sibTransId="{8BB85FB4-0DFB-4869-9931-9683BA8886E6}"/>
    <dgm:cxn modelId="{E344C8DF-F27A-42D9-AF2D-AF46A410F027}" type="presOf" srcId="{6E347030-7495-4130-A483-47212DFF3011}" destId="{F311F9F8-8E39-439B-BD7A-B106957ED5B5}" srcOrd="0" destOrd="0" presId="urn:microsoft.com/office/officeart/2005/8/layout/hierarchy2"/>
    <dgm:cxn modelId="{552BA0AC-1A9F-4FF6-B82B-38038B36FD64}" type="presOf" srcId="{8227978F-FA36-4E9F-AD7F-4E6E1AB4AE83}" destId="{CB8A947F-7D01-4E69-8F9E-BBE7BEF7118D}" srcOrd="1" destOrd="0" presId="urn:microsoft.com/office/officeart/2005/8/layout/hierarchy2"/>
    <dgm:cxn modelId="{7E5C2E43-8C15-4BE1-9B33-9AED9B346313}" srcId="{6E347030-7495-4130-A483-47212DFF3011}" destId="{38D2EB05-2199-4753-B5FB-BBA74DAA022E}" srcOrd="0" destOrd="0" parTransId="{8227978F-FA36-4E9F-AD7F-4E6E1AB4AE83}" sibTransId="{0B914C4B-A70C-452A-B861-313D040F9917}"/>
    <dgm:cxn modelId="{CE015EB0-82C7-4E6C-BCBF-1C41C669FF64}" srcId="{6E347030-7495-4130-A483-47212DFF3011}" destId="{D25DC2B7-CF55-49B6-AE4D-EF2B8E6674B7}" srcOrd="2" destOrd="0" parTransId="{D0EC7597-5791-4EA3-A9F8-153CD1A98CF3}" sibTransId="{4A5899F6-301D-4A63-969B-E42D27A78DC1}"/>
    <dgm:cxn modelId="{C3B6ED11-4528-40C6-A282-B530066DCD38}" type="presOf" srcId="{A6105CE2-D8DF-44B6-ACB9-4D7555E1EEF3}" destId="{656254E7-15C6-4044-80B9-7ABAD8797294}" srcOrd="0" destOrd="0" presId="urn:microsoft.com/office/officeart/2005/8/layout/hierarchy2"/>
    <dgm:cxn modelId="{66971C53-718D-4B8C-A2E6-EDE10E2C7A93}" type="presOf" srcId="{457A59D5-606D-4DF9-9831-7F6D29AD4DCC}" destId="{57AC6C30-10A1-46E9-B749-BC9F4231BE2D}" srcOrd="0" destOrd="0" presId="urn:microsoft.com/office/officeart/2005/8/layout/hierarchy2"/>
    <dgm:cxn modelId="{F11A4509-9AE8-4CD2-8475-1CB03900484C}" type="presOf" srcId="{D0EC7597-5791-4EA3-A9F8-153CD1A98CF3}" destId="{902D7B2E-5F8E-4054-8CE9-7EF498C36147}" srcOrd="1" destOrd="0" presId="urn:microsoft.com/office/officeart/2005/8/layout/hierarchy2"/>
    <dgm:cxn modelId="{70C36281-8214-4895-9284-F480DE29C020}" type="presOf" srcId="{D25DC2B7-CF55-49B6-AE4D-EF2B8E6674B7}" destId="{49EF0C33-D7B0-454A-912C-FEE116636C34}" srcOrd="0" destOrd="0" presId="urn:microsoft.com/office/officeart/2005/8/layout/hierarchy2"/>
    <dgm:cxn modelId="{4FE774A8-42B1-475C-B6FC-35BE4B551600}" type="presOf" srcId="{13852BCA-8C7F-42F5-9B64-6EBAE18A6A62}" destId="{333948FF-C12A-4421-8A44-81D59042B457}" srcOrd="1" destOrd="0" presId="urn:microsoft.com/office/officeart/2005/8/layout/hierarchy2"/>
    <dgm:cxn modelId="{272F2EE5-A8D7-4624-9822-9D0EDD4D56E5}" type="presOf" srcId="{38D2EB05-2199-4753-B5FB-BBA74DAA022E}" destId="{1A1828C6-33A1-4EB4-912E-CF9486527DA5}" srcOrd="0" destOrd="0" presId="urn:microsoft.com/office/officeart/2005/8/layout/hierarchy2"/>
    <dgm:cxn modelId="{3A21642E-223F-4B12-A6D2-30995DDCF456}" srcId="{5680B725-498F-4840-AE9E-A76BC9F4881F}" destId="{6E347030-7495-4130-A483-47212DFF3011}" srcOrd="0" destOrd="0" parTransId="{457A59D5-606D-4DF9-9831-7F6D29AD4DCC}" sibTransId="{5692CDD2-B612-4F48-858D-1E52E367E1C1}"/>
    <dgm:cxn modelId="{0644EA22-3D6B-4D75-8137-7342089DCC5E}" type="presParOf" srcId="{74493072-9543-497C-8B91-F8CCA29D3AFB}" destId="{5B34E009-143B-444B-9D9F-5E2A3B592364}" srcOrd="0" destOrd="0" presId="urn:microsoft.com/office/officeart/2005/8/layout/hierarchy2"/>
    <dgm:cxn modelId="{99A949E6-BAD0-432D-9734-2CF93C5CEDDE}" type="presParOf" srcId="{5B34E009-143B-444B-9D9F-5E2A3B592364}" destId="{FAF8C5FA-CA9C-4E2B-B9ED-7C9D18ACDE6B}" srcOrd="0" destOrd="0" presId="urn:microsoft.com/office/officeart/2005/8/layout/hierarchy2"/>
    <dgm:cxn modelId="{2D62B10F-A0F6-4955-B023-5AF8FC077E4F}" type="presParOf" srcId="{5B34E009-143B-444B-9D9F-5E2A3B592364}" destId="{9BD81C51-F265-42DB-BE71-0EB6E493936D}" srcOrd="1" destOrd="0" presId="urn:microsoft.com/office/officeart/2005/8/layout/hierarchy2"/>
    <dgm:cxn modelId="{B92A3102-0762-4286-91C0-BF47F05855EC}" type="presParOf" srcId="{9BD81C51-F265-42DB-BE71-0EB6E493936D}" destId="{57AC6C30-10A1-46E9-B749-BC9F4231BE2D}" srcOrd="0" destOrd="0" presId="urn:microsoft.com/office/officeart/2005/8/layout/hierarchy2"/>
    <dgm:cxn modelId="{21D36690-0167-467E-BF9C-22A9320D0A20}" type="presParOf" srcId="{57AC6C30-10A1-46E9-B749-BC9F4231BE2D}" destId="{050132FF-2800-433D-A582-A14CBEEE5427}" srcOrd="0" destOrd="0" presId="urn:microsoft.com/office/officeart/2005/8/layout/hierarchy2"/>
    <dgm:cxn modelId="{0550D3A1-CE35-4280-A777-11443528FDB4}" type="presParOf" srcId="{9BD81C51-F265-42DB-BE71-0EB6E493936D}" destId="{B1D306EC-CABE-40E3-80D5-3E36CD8F3EE2}" srcOrd="1" destOrd="0" presId="urn:microsoft.com/office/officeart/2005/8/layout/hierarchy2"/>
    <dgm:cxn modelId="{AC6902FB-04CE-434C-85FD-DED651578C6C}" type="presParOf" srcId="{B1D306EC-CABE-40E3-80D5-3E36CD8F3EE2}" destId="{F311F9F8-8E39-439B-BD7A-B106957ED5B5}" srcOrd="0" destOrd="0" presId="urn:microsoft.com/office/officeart/2005/8/layout/hierarchy2"/>
    <dgm:cxn modelId="{DA71990D-F5F4-4E65-B234-9EE9A826D46A}" type="presParOf" srcId="{B1D306EC-CABE-40E3-80D5-3E36CD8F3EE2}" destId="{5F68FD39-7548-463B-AFE6-7E0D019B7403}" srcOrd="1" destOrd="0" presId="urn:microsoft.com/office/officeart/2005/8/layout/hierarchy2"/>
    <dgm:cxn modelId="{A871834A-EFCD-4C0D-A9F1-793AF24A5EDD}" type="presParOf" srcId="{5F68FD39-7548-463B-AFE6-7E0D019B7403}" destId="{2FBF49A6-594C-4BC3-8ADD-28D41240121E}" srcOrd="0" destOrd="0" presId="urn:microsoft.com/office/officeart/2005/8/layout/hierarchy2"/>
    <dgm:cxn modelId="{09BCAD06-BA31-4DCD-BF09-90CE70656202}" type="presParOf" srcId="{2FBF49A6-594C-4BC3-8ADD-28D41240121E}" destId="{CB8A947F-7D01-4E69-8F9E-BBE7BEF7118D}" srcOrd="0" destOrd="0" presId="urn:microsoft.com/office/officeart/2005/8/layout/hierarchy2"/>
    <dgm:cxn modelId="{33C4D64B-617F-45AD-9507-274B876464C6}" type="presParOf" srcId="{5F68FD39-7548-463B-AFE6-7E0D019B7403}" destId="{51A9B409-5BA5-4025-B284-1FCD904A7E7B}" srcOrd="1" destOrd="0" presId="urn:microsoft.com/office/officeart/2005/8/layout/hierarchy2"/>
    <dgm:cxn modelId="{63C3D6B1-C86F-4EA7-A764-2A6E798FACE5}" type="presParOf" srcId="{51A9B409-5BA5-4025-B284-1FCD904A7E7B}" destId="{1A1828C6-33A1-4EB4-912E-CF9486527DA5}" srcOrd="0" destOrd="0" presId="urn:microsoft.com/office/officeart/2005/8/layout/hierarchy2"/>
    <dgm:cxn modelId="{D6474A49-A29D-46D1-80F9-F32AB0D33AAB}" type="presParOf" srcId="{51A9B409-5BA5-4025-B284-1FCD904A7E7B}" destId="{2CD9304D-CDA2-49F2-AA6C-7DA4EF7A0781}" srcOrd="1" destOrd="0" presId="urn:microsoft.com/office/officeart/2005/8/layout/hierarchy2"/>
    <dgm:cxn modelId="{602CE070-450B-40CA-9945-4D8A0D3718CB}" type="presParOf" srcId="{5F68FD39-7548-463B-AFE6-7E0D019B7403}" destId="{90F72328-5104-4CDD-B37B-EDF150A5A259}" srcOrd="2" destOrd="0" presId="urn:microsoft.com/office/officeart/2005/8/layout/hierarchy2"/>
    <dgm:cxn modelId="{91E93EA6-8B67-4E38-B449-486DDBE6E6FD}" type="presParOf" srcId="{90F72328-5104-4CDD-B37B-EDF150A5A259}" destId="{2A842003-66CC-4342-BF18-BE7A8FD4B47E}" srcOrd="0" destOrd="0" presId="urn:microsoft.com/office/officeart/2005/8/layout/hierarchy2"/>
    <dgm:cxn modelId="{A59F5706-2E79-4917-8AEC-823030F27A73}" type="presParOf" srcId="{5F68FD39-7548-463B-AFE6-7E0D019B7403}" destId="{1F70CFC5-039D-4640-AC96-8D254E46505E}" srcOrd="3" destOrd="0" presId="urn:microsoft.com/office/officeart/2005/8/layout/hierarchy2"/>
    <dgm:cxn modelId="{5520591B-8656-488C-A6BA-7B64B0F84F59}" type="presParOf" srcId="{1F70CFC5-039D-4640-AC96-8D254E46505E}" destId="{DF3F6732-1C42-436A-9068-8FA90BE2E9DB}" srcOrd="0" destOrd="0" presId="urn:microsoft.com/office/officeart/2005/8/layout/hierarchy2"/>
    <dgm:cxn modelId="{ADE6CE20-7CE4-48A4-9296-A82577F97D5A}" type="presParOf" srcId="{1F70CFC5-039D-4640-AC96-8D254E46505E}" destId="{7C08D29A-19BA-44CD-81F9-E230396EDED2}" srcOrd="1" destOrd="0" presId="urn:microsoft.com/office/officeart/2005/8/layout/hierarchy2"/>
    <dgm:cxn modelId="{82D63BEB-B5B6-46B0-BA16-C4FEF36DD045}" type="presParOf" srcId="{5F68FD39-7548-463B-AFE6-7E0D019B7403}" destId="{BAAF5E13-D005-4728-959D-273201CC3281}" srcOrd="4" destOrd="0" presId="urn:microsoft.com/office/officeart/2005/8/layout/hierarchy2"/>
    <dgm:cxn modelId="{752EBABC-A827-4BFB-BB13-211AFD62DC1A}" type="presParOf" srcId="{BAAF5E13-D005-4728-959D-273201CC3281}" destId="{902D7B2E-5F8E-4054-8CE9-7EF498C36147}" srcOrd="0" destOrd="0" presId="urn:microsoft.com/office/officeart/2005/8/layout/hierarchy2"/>
    <dgm:cxn modelId="{AB128260-3739-465C-9BD4-007D80E3DF09}" type="presParOf" srcId="{5F68FD39-7548-463B-AFE6-7E0D019B7403}" destId="{7E5B3386-A941-4BCC-A61F-4618A11F482F}" srcOrd="5" destOrd="0" presId="urn:microsoft.com/office/officeart/2005/8/layout/hierarchy2"/>
    <dgm:cxn modelId="{1628AFC0-48A1-4CED-9092-9C179E745F74}" type="presParOf" srcId="{7E5B3386-A941-4BCC-A61F-4618A11F482F}" destId="{49EF0C33-D7B0-454A-912C-FEE116636C34}" srcOrd="0" destOrd="0" presId="urn:microsoft.com/office/officeart/2005/8/layout/hierarchy2"/>
    <dgm:cxn modelId="{0126E1E6-0A78-49EC-9A68-AF01ED50BE50}" type="presParOf" srcId="{7E5B3386-A941-4BCC-A61F-4618A11F482F}" destId="{4D7F728F-72A6-43CE-B99E-A8A53D37E24E}" srcOrd="1" destOrd="0" presId="urn:microsoft.com/office/officeart/2005/8/layout/hierarchy2"/>
    <dgm:cxn modelId="{36FA72C6-B0C2-4012-834E-302665C87BF9}" type="presParOf" srcId="{5F68FD39-7548-463B-AFE6-7E0D019B7403}" destId="{E3F4CE6A-EDED-4138-A930-91C24BBA41D9}" srcOrd="6" destOrd="0" presId="urn:microsoft.com/office/officeart/2005/8/layout/hierarchy2"/>
    <dgm:cxn modelId="{4757F891-87E9-45DB-8C00-1AB297C72B2B}" type="presParOf" srcId="{E3F4CE6A-EDED-4138-A930-91C24BBA41D9}" destId="{333948FF-C12A-4421-8A44-81D59042B457}" srcOrd="0" destOrd="0" presId="urn:microsoft.com/office/officeart/2005/8/layout/hierarchy2"/>
    <dgm:cxn modelId="{E487DFAD-D4CE-4260-AFAC-D6CE132AB79D}" type="presParOf" srcId="{5F68FD39-7548-463B-AFE6-7E0D019B7403}" destId="{D6EFAC35-8CCB-4749-87C2-3FBC8B6DA048}" srcOrd="7" destOrd="0" presId="urn:microsoft.com/office/officeart/2005/8/layout/hierarchy2"/>
    <dgm:cxn modelId="{AA751B38-5A04-4FB3-AC63-FFBC7B544E1A}" type="presParOf" srcId="{D6EFAC35-8CCB-4749-87C2-3FBC8B6DA048}" destId="{656254E7-15C6-4044-80B9-7ABAD8797294}" srcOrd="0" destOrd="0" presId="urn:microsoft.com/office/officeart/2005/8/layout/hierarchy2"/>
    <dgm:cxn modelId="{F774B8BC-AE64-4355-AFD9-A3ABE7CCDC04}" type="presParOf" srcId="{D6EFAC35-8CCB-4749-87C2-3FBC8B6DA048}" destId="{462CC045-0035-4EB4-8332-FBD5278CCC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05942F-53EC-478B-A379-598BE177E89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787B1F-BB2D-49DA-B9A2-731CDBC9C58A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  <a:cs typeface="+mn-cs"/>
            </a:rPr>
            <a:t>法定不予設計專利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D27A7A59-96D9-46B4-A622-73CCC5C95828}" type="parTrans" cxnId="{7D5AD19A-592A-4549-9880-E5E8C516A955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F857967E-AEA5-47EC-8FC4-B975FBC129C4}" type="sibTrans" cxnId="{7D5AD19A-592A-4549-9880-E5E8C516A955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4180B3D9-52E2-45A9-B71A-900BAD5C08C3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純功能性之物品造形</a:t>
          </a:r>
          <a:endParaRPr lang="en-US" altLang="zh-TW" sz="2000" b="0" dirty="0"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4689322-6916-4BA2-AF84-D7CA280A69C3}" type="parTrans" cxnId="{06F28AC1-31A7-48AA-91DB-25B67F7D9022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DEA07295-875E-461C-85B4-9CA80D0CD9F6}" type="sibTrans" cxnId="{06F28AC1-31A7-48AA-91DB-25B67F7D9022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CDE38DE3-28BB-4CD6-A1C2-F6AA5D17236C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妨害公共秩序或善良風俗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1500997B-29D6-4D0A-A412-2F19F9B2F59A}" type="sibTrans" cxnId="{F353D878-6A8F-4881-A186-CF0261A0CACF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164F2E71-883E-4A8E-8FFA-169524BBD7AE}" type="parTrans" cxnId="{F353D878-6A8F-4881-A186-CF0261A0CACF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82FED4B9-7ED8-4369-BE94-0A923A2DB035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純藝術創作</a:t>
          </a:r>
          <a:endParaRPr lang="en-US" altLang="zh-TW" sz="2000" b="0" dirty="0"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3543362-643D-4CF9-A66D-9421D9BB1EE2}" type="sibTrans" cxnId="{649DB8F7-4AC5-471E-84E2-3690F2EA8958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26B7454C-FEA6-4B47-929B-55BF6F74644E}" type="parTrans" cxnId="{649DB8F7-4AC5-471E-84E2-3690F2EA8958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425E890B-AFE7-4FFC-BC81-91EE20BB0D94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1504612" y="1454495"/>
          <a:ext cx="3012758" cy="595769"/>
        </a:xfrm>
      </dgm:spPr>
      <dgm:t>
        <a:bodyPr/>
        <a:lstStyle/>
        <a:p>
          <a:r>
            <a:rPr lang="zh-TW" altLang="en-US" sz="2000" b="0" dirty="0">
              <a:latin typeface="微軟正黑體" pitchFamily="34" charset="-120"/>
              <a:ea typeface="微軟正黑體" pitchFamily="34" charset="-120"/>
              <a:cs typeface="+mn-cs"/>
            </a:rPr>
            <a:t>積體電路電路布局及電子電路布局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5A82DC85-F4DF-4743-A355-436586F2BC49}" type="parTrans" cxnId="{870687AA-CB04-43B5-B1D3-82DFAF64E322}">
      <dgm:prSet custT="1"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B6116AB2-BA56-4802-A18E-0CE3C560EA22}" type="sibTrans" cxnId="{870687AA-CB04-43B5-B1D3-82DFAF64E322}">
      <dgm:prSet/>
      <dgm:spPr/>
      <dgm:t>
        <a:bodyPr/>
        <a:lstStyle/>
        <a:p>
          <a:endParaRPr lang="zh-TW" altLang="en-US" sz="2000">
            <a:latin typeface="微軟正黑體" pitchFamily="34" charset="-120"/>
            <a:ea typeface="微軟正黑體" pitchFamily="34" charset="-120"/>
          </a:endParaRPr>
        </a:p>
      </dgm:t>
    </dgm:pt>
    <dgm:pt modelId="{2424F2AC-E6BE-4545-92D8-249F09F5739F}" type="pres">
      <dgm:prSet presAssocID="{2205942F-53EC-478B-A379-598BE177E8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C73962-53A5-4DD6-AE6D-0A5E5DFD7C4B}" type="pres">
      <dgm:prSet presAssocID="{C5787B1F-BB2D-49DA-B9A2-731CDBC9C58A}" presName="root1" presStyleCnt="0"/>
      <dgm:spPr/>
      <dgm:t>
        <a:bodyPr/>
        <a:lstStyle/>
        <a:p>
          <a:endParaRPr lang="zh-TW" altLang="en-US"/>
        </a:p>
      </dgm:t>
    </dgm:pt>
    <dgm:pt modelId="{B94F1242-E2D6-41FC-B630-13ED4B4EEC82}" type="pres">
      <dgm:prSet presAssocID="{C5787B1F-BB2D-49DA-B9A2-731CDBC9C58A}" presName="LevelOneTextNode" presStyleLbl="node0" presStyleIdx="0" presStyleCnt="1" custScaleX="156570" custLinFactNeighborX="-290" custLinFactNeighborY="-101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EFFC75-9609-4F73-B88D-459AB888B7EA}" type="pres">
      <dgm:prSet presAssocID="{C5787B1F-BB2D-49DA-B9A2-731CDBC9C58A}" presName="level2hierChild" presStyleCnt="0"/>
      <dgm:spPr/>
      <dgm:t>
        <a:bodyPr/>
        <a:lstStyle/>
        <a:p>
          <a:endParaRPr lang="zh-TW" altLang="en-US"/>
        </a:p>
      </dgm:t>
    </dgm:pt>
    <dgm:pt modelId="{5D03C95F-23D7-4F76-A1D9-6919DB6AD04E}" type="pres">
      <dgm:prSet presAssocID="{A4689322-6916-4BA2-AF84-D7CA280A69C3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CEF0FFBC-31DB-4481-861C-4E5D6E3057C0}" type="pres">
      <dgm:prSet presAssocID="{A4689322-6916-4BA2-AF84-D7CA280A69C3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E087F3DA-CA0A-4F40-8B44-364752C327F4}" type="pres">
      <dgm:prSet presAssocID="{4180B3D9-52E2-45A9-B71A-900BAD5C08C3}" presName="root2" presStyleCnt="0"/>
      <dgm:spPr/>
      <dgm:t>
        <a:bodyPr/>
        <a:lstStyle/>
        <a:p>
          <a:endParaRPr lang="zh-TW" altLang="en-US"/>
        </a:p>
      </dgm:t>
    </dgm:pt>
    <dgm:pt modelId="{A2092D27-3B3F-460A-8818-58619036AB3A}" type="pres">
      <dgm:prSet presAssocID="{4180B3D9-52E2-45A9-B71A-900BAD5C08C3}" presName="LevelTwoTextNode" presStyleLbl="node2" presStyleIdx="0" presStyleCnt="4" custScaleX="289394" custScaleY="96929">
        <dgm:presLayoutVars>
          <dgm:chPref val="3"/>
        </dgm:presLayoutVars>
      </dgm:prSet>
      <dgm:spPr>
        <a:xfrm>
          <a:off x="1513395" y="12559"/>
          <a:ext cx="3057268" cy="323419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6BE12C1-358B-4539-A726-CE2DB7ED30AD}" type="pres">
      <dgm:prSet presAssocID="{4180B3D9-52E2-45A9-B71A-900BAD5C08C3}" presName="level3hierChild" presStyleCnt="0"/>
      <dgm:spPr/>
      <dgm:t>
        <a:bodyPr/>
        <a:lstStyle/>
        <a:p>
          <a:endParaRPr lang="zh-TW" altLang="en-US"/>
        </a:p>
      </dgm:t>
    </dgm:pt>
    <dgm:pt modelId="{BE49D82B-020A-4CD9-8C6F-5823B6DF8762}" type="pres">
      <dgm:prSet presAssocID="{26B7454C-FEA6-4B47-929B-55BF6F74644E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3E16195B-1945-4E56-906D-92CD8D298B21}" type="pres">
      <dgm:prSet presAssocID="{26B7454C-FEA6-4B47-929B-55BF6F74644E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4CC360CB-BA92-41CA-AE58-9DD103BF163A}" type="pres">
      <dgm:prSet presAssocID="{82FED4B9-7ED8-4369-BE94-0A923A2DB035}" presName="root2" presStyleCnt="0"/>
      <dgm:spPr/>
      <dgm:t>
        <a:bodyPr/>
        <a:lstStyle/>
        <a:p>
          <a:endParaRPr lang="zh-TW" altLang="en-US"/>
        </a:p>
      </dgm:t>
    </dgm:pt>
    <dgm:pt modelId="{6AE09766-FF8D-434F-8E26-1E112F89510B}" type="pres">
      <dgm:prSet presAssocID="{82FED4B9-7ED8-4369-BE94-0A923A2DB035}" presName="LevelTwoTextNode" presStyleLbl="node2" presStyleIdx="1" presStyleCnt="4" custScaleX="289820" custScaleY="79303" custLinFactNeighborX="280" custLinFactNeighborY="-603">
        <dgm:presLayoutVars>
          <dgm:chPref val="3"/>
        </dgm:presLayoutVars>
      </dgm:prSet>
      <dgm:spPr>
        <a:xfrm>
          <a:off x="1513395" y="468528"/>
          <a:ext cx="3057268" cy="323419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A822D05-ECAF-4963-AE8D-09926577FCEB}" type="pres">
      <dgm:prSet presAssocID="{82FED4B9-7ED8-4369-BE94-0A923A2DB035}" presName="level3hierChild" presStyleCnt="0"/>
      <dgm:spPr/>
      <dgm:t>
        <a:bodyPr/>
        <a:lstStyle/>
        <a:p>
          <a:endParaRPr lang="zh-TW" altLang="en-US"/>
        </a:p>
      </dgm:t>
    </dgm:pt>
    <dgm:pt modelId="{469048FF-7525-4869-9BFC-2C952DD56DAB}" type="pres">
      <dgm:prSet presAssocID="{5A82DC85-F4DF-4743-A355-436586F2BC49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706F47D1-CAEE-4CFA-A41F-306D3068EFBA}" type="pres">
      <dgm:prSet presAssocID="{5A82DC85-F4DF-4743-A355-436586F2BC49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A30AEAD0-70B4-487E-AE7D-03EAFB9C11BF}" type="pres">
      <dgm:prSet presAssocID="{425E890B-AFE7-4FFC-BC81-91EE20BB0D94}" presName="root2" presStyleCnt="0"/>
      <dgm:spPr/>
      <dgm:t>
        <a:bodyPr/>
        <a:lstStyle/>
        <a:p>
          <a:endParaRPr lang="zh-TW" altLang="en-US"/>
        </a:p>
      </dgm:t>
    </dgm:pt>
    <dgm:pt modelId="{4CAA2EB1-2CE1-4A9C-9CBA-38828B56B991}" type="pres">
      <dgm:prSet presAssocID="{425E890B-AFE7-4FFC-BC81-91EE20BB0D94}" presName="LevelTwoTextNode" presStyleLbl="node2" presStyleIdx="2" presStyleCnt="4" custScaleX="287553" custScaleY="85468" custLinFactNeighborX="16479" custLinFactNeighborY="10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1004B07-771D-4863-958C-BEE9EB93A265}" type="pres">
      <dgm:prSet presAssocID="{425E890B-AFE7-4FFC-BC81-91EE20BB0D94}" presName="level3hierChild" presStyleCnt="0"/>
      <dgm:spPr/>
      <dgm:t>
        <a:bodyPr/>
        <a:lstStyle/>
        <a:p>
          <a:endParaRPr lang="zh-TW" altLang="en-US"/>
        </a:p>
      </dgm:t>
    </dgm:pt>
    <dgm:pt modelId="{AF7D9F32-2D9C-42AB-ACB0-50733C07D0C6}" type="pres">
      <dgm:prSet presAssocID="{164F2E71-883E-4A8E-8FFA-169524BBD7AE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1A7F7530-35F8-40BB-9ED5-26B13BADE52C}" type="pres">
      <dgm:prSet presAssocID="{164F2E71-883E-4A8E-8FFA-169524BBD7AE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71F463C8-DE4C-4B07-A469-C0CBB9CD10BA}" type="pres">
      <dgm:prSet presAssocID="{CDE38DE3-28BB-4CD6-A1C2-F6AA5D17236C}" presName="root2" presStyleCnt="0"/>
      <dgm:spPr/>
      <dgm:t>
        <a:bodyPr/>
        <a:lstStyle/>
        <a:p>
          <a:endParaRPr lang="zh-TW" altLang="en-US"/>
        </a:p>
      </dgm:t>
    </dgm:pt>
    <dgm:pt modelId="{114AE2AF-6F91-41D7-A2D5-91617ADA902E}" type="pres">
      <dgm:prSet presAssocID="{CDE38DE3-28BB-4CD6-A1C2-F6AA5D17236C}" presName="LevelTwoTextNode" presStyleLbl="node2" presStyleIdx="3" presStyleCnt="4" custScaleX="289066" custScaleY="79974" custLinFactNeighborX="998" custLinFactNeighborY="5813">
        <dgm:presLayoutVars>
          <dgm:chPref val="3"/>
        </dgm:presLayoutVars>
      </dgm:prSet>
      <dgm:spPr>
        <a:xfrm>
          <a:off x="1513395" y="924496"/>
          <a:ext cx="3057268" cy="484430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AED63EC-434A-4D53-8A1F-D0682FB2CB3F}" type="pres">
      <dgm:prSet presAssocID="{CDE38DE3-28BB-4CD6-A1C2-F6AA5D17236C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2D13CB58-04CC-4658-A5E1-474235F6C98C}" type="presOf" srcId="{5A82DC85-F4DF-4743-A355-436586F2BC49}" destId="{706F47D1-CAEE-4CFA-A41F-306D3068EFBA}" srcOrd="1" destOrd="0" presId="urn:microsoft.com/office/officeart/2005/8/layout/hierarchy2"/>
    <dgm:cxn modelId="{870687AA-CB04-43B5-B1D3-82DFAF64E322}" srcId="{C5787B1F-BB2D-49DA-B9A2-731CDBC9C58A}" destId="{425E890B-AFE7-4FFC-BC81-91EE20BB0D94}" srcOrd="2" destOrd="0" parTransId="{5A82DC85-F4DF-4743-A355-436586F2BC49}" sibTransId="{B6116AB2-BA56-4802-A18E-0CE3C560EA22}"/>
    <dgm:cxn modelId="{649DB8F7-4AC5-471E-84E2-3690F2EA8958}" srcId="{C5787B1F-BB2D-49DA-B9A2-731CDBC9C58A}" destId="{82FED4B9-7ED8-4369-BE94-0A923A2DB035}" srcOrd="1" destOrd="0" parTransId="{26B7454C-FEA6-4B47-929B-55BF6F74644E}" sibTransId="{A3543362-643D-4CF9-A66D-9421D9BB1EE2}"/>
    <dgm:cxn modelId="{F353D878-6A8F-4881-A186-CF0261A0CACF}" srcId="{C5787B1F-BB2D-49DA-B9A2-731CDBC9C58A}" destId="{CDE38DE3-28BB-4CD6-A1C2-F6AA5D17236C}" srcOrd="3" destOrd="0" parTransId="{164F2E71-883E-4A8E-8FFA-169524BBD7AE}" sibTransId="{1500997B-29D6-4D0A-A412-2F19F9B2F59A}"/>
    <dgm:cxn modelId="{E810C609-DE9F-495D-ADA6-3128F011238C}" type="presOf" srcId="{164F2E71-883E-4A8E-8FFA-169524BBD7AE}" destId="{1A7F7530-35F8-40BB-9ED5-26B13BADE52C}" srcOrd="1" destOrd="0" presId="urn:microsoft.com/office/officeart/2005/8/layout/hierarchy2"/>
    <dgm:cxn modelId="{A55F1BEB-6795-4B4B-964E-7F1040976D17}" type="presOf" srcId="{A4689322-6916-4BA2-AF84-D7CA280A69C3}" destId="{5D03C95F-23D7-4F76-A1D9-6919DB6AD04E}" srcOrd="0" destOrd="0" presId="urn:microsoft.com/office/officeart/2005/8/layout/hierarchy2"/>
    <dgm:cxn modelId="{06F28AC1-31A7-48AA-91DB-25B67F7D9022}" srcId="{C5787B1F-BB2D-49DA-B9A2-731CDBC9C58A}" destId="{4180B3D9-52E2-45A9-B71A-900BAD5C08C3}" srcOrd="0" destOrd="0" parTransId="{A4689322-6916-4BA2-AF84-D7CA280A69C3}" sibTransId="{DEA07295-875E-461C-85B4-9CA80D0CD9F6}"/>
    <dgm:cxn modelId="{1E726D98-4952-4877-A59D-9DF1BA2BB640}" type="presOf" srcId="{CDE38DE3-28BB-4CD6-A1C2-F6AA5D17236C}" destId="{114AE2AF-6F91-41D7-A2D5-91617ADA902E}" srcOrd="0" destOrd="0" presId="urn:microsoft.com/office/officeart/2005/8/layout/hierarchy2"/>
    <dgm:cxn modelId="{21BE3EA5-888A-4F3A-B0F0-A63D558BE16D}" type="presOf" srcId="{4180B3D9-52E2-45A9-B71A-900BAD5C08C3}" destId="{A2092D27-3B3F-460A-8818-58619036AB3A}" srcOrd="0" destOrd="0" presId="urn:microsoft.com/office/officeart/2005/8/layout/hierarchy2"/>
    <dgm:cxn modelId="{9F9D59CA-8DD5-4874-9A74-E40C9F5B6F5B}" type="presOf" srcId="{425E890B-AFE7-4FFC-BC81-91EE20BB0D94}" destId="{4CAA2EB1-2CE1-4A9C-9CBA-38828B56B991}" srcOrd="0" destOrd="0" presId="urn:microsoft.com/office/officeart/2005/8/layout/hierarchy2"/>
    <dgm:cxn modelId="{942C310F-6289-48F7-B9AA-B608193E80A7}" type="presOf" srcId="{A4689322-6916-4BA2-AF84-D7CA280A69C3}" destId="{CEF0FFBC-31DB-4481-861C-4E5D6E3057C0}" srcOrd="1" destOrd="0" presId="urn:microsoft.com/office/officeart/2005/8/layout/hierarchy2"/>
    <dgm:cxn modelId="{35A540B2-0BE8-4B35-95A1-A275DD2BC79D}" type="presOf" srcId="{C5787B1F-BB2D-49DA-B9A2-731CDBC9C58A}" destId="{B94F1242-E2D6-41FC-B630-13ED4B4EEC82}" srcOrd="0" destOrd="0" presId="urn:microsoft.com/office/officeart/2005/8/layout/hierarchy2"/>
    <dgm:cxn modelId="{B45B2B1F-19CC-45AD-99E6-642F6BE7DED6}" type="presOf" srcId="{2205942F-53EC-478B-A379-598BE177E898}" destId="{2424F2AC-E6BE-4545-92D8-249F09F5739F}" srcOrd="0" destOrd="0" presId="urn:microsoft.com/office/officeart/2005/8/layout/hierarchy2"/>
    <dgm:cxn modelId="{83E910DF-BE0C-4741-ADC6-F59C1B8D4024}" type="presOf" srcId="{82FED4B9-7ED8-4369-BE94-0A923A2DB035}" destId="{6AE09766-FF8D-434F-8E26-1E112F89510B}" srcOrd="0" destOrd="0" presId="urn:microsoft.com/office/officeart/2005/8/layout/hierarchy2"/>
    <dgm:cxn modelId="{2D40F0E6-BCF8-4B0F-ADA2-DBAA70089736}" type="presOf" srcId="{5A82DC85-F4DF-4743-A355-436586F2BC49}" destId="{469048FF-7525-4869-9BFC-2C952DD56DAB}" srcOrd="0" destOrd="0" presId="urn:microsoft.com/office/officeart/2005/8/layout/hierarchy2"/>
    <dgm:cxn modelId="{64AE3E32-14FC-4B6C-9FB7-2A273E3031CC}" type="presOf" srcId="{26B7454C-FEA6-4B47-929B-55BF6F74644E}" destId="{3E16195B-1945-4E56-906D-92CD8D298B21}" srcOrd="1" destOrd="0" presId="urn:microsoft.com/office/officeart/2005/8/layout/hierarchy2"/>
    <dgm:cxn modelId="{232CBE31-3B30-4B65-8983-308618BD3A5B}" type="presOf" srcId="{164F2E71-883E-4A8E-8FFA-169524BBD7AE}" destId="{AF7D9F32-2D9C-42AB-ACB0-50733C07D0C6}" srcOrd="0" destOrd="0" presId="urn:microsoft.com/office/officeart/2005/8/layout/hierarchy2"/>
    <dgm:cxn modelId="{B5ABF835-D6C7-4DE2-8313-B14AD34E0EA1}" type="presOf" srcId="{26B7454C-FEA6-4B47-929B-55BF6F74644E}" destId="{BE49D82B-020A-4CD9-8C6F-5823B6DF8762}" srcOrd="0" destOrd="0" presId="urn:microsoft.com/office/officeart/2005/8/layout/hierarchy2"/>
    <dgm:cxn modelId="{7D5AD19A-592A-4549-9880-E5E8C516A955}" srcId="{2205942F-53EC-478B-A379-598BE177E898}" destId="{C5787B1F-BB2D-49DA-B9A2-731CDBC9C58A}" srcOrd="0" destOrd="0" parTransId="{D27A7A59-96D9-46B4-A622-73CCC5C95828}" sibTransId="{F857967E-AEA5-47EC-8FC4-B975FBC129C4}"/>
    <dgm:cxn modelId="{140B61D2-B114-4640-90D3-9FA5F511F4AD}" type="presParOf" srcId="{2424F2AC-E6BE-4545-92D8-249F09F5739F}" destId="{CEC73962-53A5-4DD6-AE6D-0A5E5DFD7C4B}" srcOrd="0" destOrd="0" presId="urn:microsoft.com/office/officeart/2005/8/layout/hierarchy2"/>
    <dgm:cxn modelId="{336D3ED6-3E73-4492-BEC2-AA253AE8FEFB}" type="presParOf" srcId="{CEC73962-53A5-4DD6-AE6D-0A5E5DFD7C4B}" destId="{B94F1242-E2D6-41FC-B630-13ED4B4EEC82}" srcOrd="0" destOrd="0" presId="urn:microsoft.com/office/officeart/2005/8/layout/hierarchy2"/>
    <dgm:cxn modelId="{D45B1AFE-C3B0-4ECB-B448-A9FC0D4662EC}" type="presParOf" srcId="{CEC73962-53A5-4DD6-AE6D-0A5E5DFD7C4B}" destId="{D2EFFC75-9609-4F73-B88D-459AB888B7EA}" srcOrd="1" destOrd="0" presId="urn:microsoft.com/office/officeart/2005/8/layout/hierarchy2"/>
    <dgm:cxn modelId="{F2B65CB1-0915-4D0E-A075-21C43F682FC8}" type="presParOf" srcId="{D2EFFC75-9609-4F73-B88D-459AB888B7EA}" destId="{5D03C95F-23D7-4F76-A1D9-6919DB6AD04E}" srcOrd="0" destOrd="0" presId="urn:microsoft.com/office/officeart/2005/8/layout/hierarchy2"/>
    <dgm:cxn modelId="{46EB06E5-1FD9-4BF2-A90C-8BAF9FB19871}" type="presParOf" srcId="{5D03C95F-23D7-4F76-A1D9-6919DB6AD04E}" destId="{CEF0FFBC-31DB-4481-861C-4E5D6E3057C0}" srcOrd="0" destOrd="0" presId="urn:microsoft.com/office/officeart/2005/8/layout/hierarchy2"/>
    <dgm:cxn modelId="{A29224E1-3F93-4752-8B46-8DA2AE98EB0E}" type="presParOf" srcId="{D2EFFC75-9609-4F73-B88D-459AB888B7EA}" destId="{E087F3DA-CA0A-4F40-8B44-364752C327F4}" srcOrd="1" destOrd="0" presId="urn:microsoft.com/office/officeart/2005/8/layout/hierarchy2"/>
    <dgm:cxn modelId="{F6305931-BF0F-4597-BFD2-D587C97899A2}" type="presParOf" srcId="{E087F3DA-CA0A-4F40-8B44-364752C327F4}" destId="{A2092D27-3B3F-460A-8818-58619036AB3A}" srcOrd="0" destOrd="0" presId="urn:microsoft.com/office/officeart/2005/8/layout/hierarchy2"/>
    <dgm:cxn modelId="{6ECF158C-88BE-4679-ACDE-4FCCE5D9B383}" type="presParOf" srcId="{E087F3DA-CA0A-4F40-8B44-364752C327F4}" destId="{F6BE12C1-358B-4539-A726-CE2DB7ED30AD}" srcOrd="1" destOrd="0" presId="urn:microsoft.com/office/officeart/2005/8/layout/hierarchy2"/>
    <dgm:cxn modelId="{08808E61-3900-40D4-9284-5AF46CB341B3}" type="presParOf" srcId="{D2EFFC75-9609-4F73-B88D-459AB888B7EA}" destId="{BE49D82B-020A-4CD9-8C6F-5823B6DF8762}" srcOrd="2" destOrd="0" presId="urn:microsoft.com/office/officeart/2005/8/layout/hierarchy2"/>
    <dgm:cxn modelId="{1AF44A46-094F-4499-8E9E-4720117CF08D}" type="presParOf" srcId="{BE49D82B-020A-4CD9-8C6F-5823B6DF8762}" destId="{3E16195B-1945-4E56-906D-92CD8D298B21}" srcOrd="0" destOrd="0" presId="urn:microsoft.com/office/officeart/2005/8/layout/hierarchy2"/>
    <dgm:cxn modelId="{1FFD8AD2-3683-4E83-9288-0CD7C808F4BA}" type="presParOf" srcId="{D2EFFC75-9609-4F73-B88D-459AB888B7EA}" destId="{4CC360CB-BA92-41CA-AE58-9DD103BF163A}" srcOrd="3" destOrd="0" presId="urn:microsoft.com/office/officeart/2005/8/layout/hierarchy2"/>
    <dgm:cxn modelId="{522F9F15-73B9-4D8C-8C8C-4FC22C559C70}" type="presParOf" srcId="{4CC360CB-BA92-41CA-AE58-9DD103BF163A}" destId="{6AE09766-FF8D-434F-8E26-1E112F89510B}" srcOrd="0" destOrd="0" presId="urn:microsoft.com/office/officeart/2005/8/layout/hierarchy2"/>
    <dgm:cxn modelId="{BC88CF85-7F85-4DFE-B402-CE40184C9F6D}" type="presParOf" srcId="{4CC360CB-BA92-41CA-AE58-9DD103BF163A}" destId="{FA822D05-ECAF-4963-AE8D-09926577FCEB}" srcOrd="1" destOrd="0" presId="urn:microsoft.com/office/officeart/2005/8/layout/hierarchy2"/>
    <dgm:cxn modelId="{60ABED38-CD87-4BF0-964B-3FC961987BB7}" type="presParOf" srcId="{D2EFFC75-9609-4F73-B88D-459AB888B7EA}" destId="{469048FF-7525-4869-9BFC-2C952DD56DAB}" srcOrd="4" destOrd="0" presId="urn:microsoft.com/office/officeart/2005/8/layout/hierarchy2"/>
    <dgm:cxn modelId="{90BC2953-BCA4-45BF-9DFE-4A2032B3B476}" type="presParOf" srcId="{469048FF-7525-4869-9BFC-2C952DD56DAB}" destId="{706F47D1-CAEE-4CFA-A41F-306D3068EFBA}" srcOrd="0" destOrd="0" presId="urn:microsoft.com/office/officeart/2005/8/layout/hierarchy2"/>
    <dgm:cxn modelId="{57884AE3-8C74-4E48-8972-CFC623DC83CD}" type="presParOf" srcId="{D2EFFC75-9609-4F73-B88D-459AB888B7EA}" destId="{A30AEAD0-70B4-487E-AE7D-03EAFB9C11BF}" srcOrd="5" destOrd="0" presId="urn:microsoft.com/office/officeart/2005/8/layout/hierarchy2"/>
    <dgm:cxn modelId="{48C5BACD-C8F2-47B3-8C88-7E2E91BAE9E6}" type="presParOf" srcId="{A30AEAD0-70B4-487E-AE7D-03EAFB9C11BF}" destId="{4CAA2EB1-2CE1-4A9C-9CBA-38828B56B991}" srcOrd="0" destOrd="0" presId="urn:microsoft.com/office/officeart/2005/8/layout/hierarchy2"/>
    <dgm:cxn modelId="{AEFCC068-A183-4067-8B28-D5E88A97E8B7}" type="presParOf" srcId="{A30AEAD0-70B4-487E-AE7D-03EAFB9C11BF}" destId="{11004B07-771D-4863-958C-BEE9EB93A265}" srcOrd="1" destOrd="0" presId="urn:microsoft.com/office/officeart/2005/8/layout/hierarchy2"/>
    <dgm:cxn modelId="{1D664F12-7936-49F0-BF37-8CCEFC27DD80}" type="presParOf" srcId="{D2EFFC75-9609-4F73-B88D-459AB888B7EA}" destId="{AF7D9F32-2D9C-42AB-ACB0-50733C07D0C6}" srcOrd="6" destOrd="0" presId="urn:microsoft.com/office/officeart/2005/8/layout/hierarchy2"/>
    <dgm:cxn modelId="{4F46E31B-2DCF-4438-A519-F11A06934231}" type="presParOf" srcId="{AF7D9F32-2D9C-42AB-ACB0-50733C07D0C6}" destId="{1A7F7530-35F8-40BB-9ED5-26B13BADE52C}" srcOrd="0" destOrd="0" presId="urn:microsoft.com/office/officeart/2005/8/layout/hierarchy2"/>
    <dgm:cxn modelId="{158B2D6D-F7D8-40BC-8184-AF7D9DE9CC3E}" type="presParOf" srcId="{D2EFFC75-9609-4F73-B88D-459AB888B7EA}" destId="{71F463C8-DE4C-4B07-A469-C0CBB9CD10BA}" srcOrd="7" destOrd="0" presId="urn:microsoft.com/office/officeart/2005/8/layout/hierarchy2"/>
    <dgm:cxn modelId="{8A2C6082-4501-464A-9E37-53C2A28BCE1D}" type="presParOf" srcId="{71F463C8-DE4C-4B07-A469-C0CBB9CD10BA}" destId="{114AE2AF-6F91-41D7-A2D5-91617ADA902E}" srcOrd="0" destOrd="0" presId="urn:microsoft.com/office/officeart/2005/8/layout/hierarchy2"/>
    <dgm:cxn modelId="{C4907A25-4952-46AC-A30A-005AD1691868}" type="presParOf" srcId="{71F463C8-DE4C-4B07-A469-C0CBB9CD10BA}" destId="{9AED63EC-434A-4D53-8A1F-D0682FB2CB3F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97AF2E-CEFD-4123-86E4-D165BA8F0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3AA4DB-6293-4C85-BCD0-73C7444398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5CDC642F-24AF-48FA-8B53-FAC85C0358FB}" type="par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5F939C5E-6969-4622-90EA-E5B39031D855}" type="sibTrans" cxnId="{B1EEC805-43A1-44F1-9F23-B78E54A00C4D}">
      <dgm:prSet/>
      <dgm:spPr/>
      <dgm:t>
        <a:bodyPr/>
        <a:lstStyle/>
        <a:p>
          <a:endParaRPr lang="zh-TW" altLang="en-US"/>
        </a:p>
      </dgm:t>
    </dgm:pt>
    <dgm:pt modelId="{D46196F7-CC7C-4E00-B588-29EF91B56049}">
      <dgm:prSet custT="1"/>
      <dgm:spPr/>
      <dgm:t>
        <a:bodyPr/>
        <a:lstStyle/>
        <a:p>
          <a:r>
            <a:rPr lang="zh-TW" altLang="zh-TW" sz="2000" dirty="0" smtClean="0">
              <a:latin typeface="微軟正黑體" pitchFamily="34" charset="-120"/>
              <a:ea typeface="微軟正黑體" pitchFamily="34" charset="-120"/>
            </a:rPr>
            <a:t>設計之形狀、花紋或色彩，著重於物品質感、親和性、高價值感之視覺效果表達，以增進商品競爭力及使用上視覺之舒適性。</a:t>
          </a:r>
          <a:endParaRPr lang="zh-TW" altLang="zh-TW" sz="2000" dirty="0">
            <a:latin typeface="微軟正黑體" pitchFamily="34" charset="-120"/>
            <a:ea typeface="微軟正黑體" pitchFamily="34" charset="-120"/>
          </a:endParaRPr>
        </a:p>
      </dgm:t>
    </dgm:pt>
    <dgm:pt modelId="{4D847EE2-19B1-46B8-A9B4-4EF778A445FC}" type="par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37C42097-8E7B-4921-8431-D8D879401FAF}" type="sibTrans" cxnId="{8A217980-E4A9-4940-BD9C-2409E55FB392}">
      <dgm:prSet/>
      <dgm:spPr/>
      <dgm:t>
        <a:bodyPr/>
        <a:lstStyle/>
        <a:p>
          <a:endParaRPr lang="zh-TW" altLang="en-US"/>
        </a:p>
      </dgm:t>
    </dgm:pt>
    <dgm:pt modelId="{050D2B62-CA9D-4990-ADEB-1335B8829CE4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發明與新型</a:t>
          </a:r>
          <a:endParaRPr lang="zh-TW" alt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C59A2C13-FAB3-4BA4-8C69-83A7D4EBD0CD}" type="par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15AB34BB-270D-471B-80F4-5B56FF635B1A}" type="sibTrans" cxnId="{46FE9AB2-DCD5-42F5-B03F-F16F7FDBE76C}">
      <dgm:prSet/>
      <dgm:spPr/>
      <dgm:t>
        <a:bodyPr/>
        <a:lstStyle/>
        <a:p>
          <a:endParaRPr lang="zh-TW" altLang="en-US"/>
        </a:p>
      </dgm:t>
    </dgm:pt>
    <dgm:pt modelId="{CAD079F8-FC10-4CB6-9997-87963FDE7D63}">
      <dgm:prSet custT="1"/>
      <dgm:spPr/>
      <dgm:t>
        <a:bodyPr/>
        <a:lstStyle/>
        <a:p>
          <a:r>
            <a:rPr lang="zh-TW" altLang="zh-TW" sz="2000" dirty="0" smtClean="0">
              <a:latin typeface="微軟正黑體" pitchFamily="34" charset="-120"/>
              <a:ea typeface="微軟正黑體" pitchFamily="34" charset="-120"/>
            </a:rPr>
            <a:t>則在於其功能、技術、</a:t>
          </a:r>
          <a:r>
            <a:rPr lang="zh-TW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製造</a:t>
          </a:r>
          <a:r>
            <a:rPr lang="zh-TW" altLang="en-US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、結構</a:t>
          </a:r>
          <a:r>
            <a:rPr lang="zh-TW" altLang="zh-TW" sz="2000" dirty="0" smtClean="0">
              <a:latin typeface="微軟正黑體" pitchFamily="34" charset="-120"/>
              <a:ea typeface="微軟正黑體" pitchFamily="34" charset="-120"/>
            </a:rPr>
            <a:t>及使用方便性等方面之改進。</a:t>
          </a:r>
          <a:endParaRPr lang="zh-TW" altLang="zh-TW" sz="2000" dirty="0">
            <a:latin typeface="微軟正黑體" pitchFamily="34" charset="-120"/>
            <a:ea typeface="微軟正黑體" pitchFamily="34" charset="-120"/>
          </a:endParaRPr>
        </a:p>
      </dgm:t>
    </dgm:pt>
    <dgm:pt modelId="{96E4B4B8-7A27-4C1B-9976-9A55967D8A92}" type="par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5B69DF22-6942-4336-8314-9D16A540D505}" type="sibTrans" cxnId="{46C39ED5-2C37-48AA-8128-36CDDED2A097}">
      <dgm:prSet/>
      <dgm:spPr/>
      <dgm:t>
        <a:bodyPr/>
        <a:lstStyle/>
        <a:p>
          <a:endParaRPr lang="zh-TW" altLang="en-US"/>
        </a:p>
      </dgm:t>
    </dgm:pt>
    <dgm:pt modelId="{1A381BC8-A6A9-4ECC-9DFF-C30439B0129B}" type="pres">
      <dgm:prSet presAssocID="{EF97AF2E-CEFD-4123-86E4-D165BA8F0E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2DA2C9-BC95-44B2-9522-FDF49FF78119}" type="pres">
      <dgm:prSet presAssocID="{A53AA4DB-6293-4C85-BCD0-73C744439860}" presName="linNode" presStyleCnt="0"/>
      <dgm:spPr/>
    </dgm:pt>
    <dgm:pt modelId="{A720B50F-4904-4D9B-B8C7-11555C419543}" type="pres">
      <dgm:prSet presAssocID="{A53AA4DB-6293-4C85-BCD0-73C744439860}" presName="parentText" presStyleLbl="node1" presStyleIdx="0" presStyleCnt="2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E9FE-EDF0-4F1F-83BE-A6B82A902E0F}" type="pres">
      <dgm:prSet presAssocID="{A53AA4DB-6293-4C85-BCD0-73C74443986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36577-1B11-4631-8A80-895542BBEBE2}" type="pres">
      <dgm:prSet presAssocID="{5F939C5E-6969-4622-90EA-E5B39031D855}" presName="sp" presStyleCnt="0"/>
      <dgm:spPr/>
    </dgm:pt>
    <dgm:pt modelId="{12E2927F-A7F6-408E-90FC-F221FD0A15A2}" type="pres">
      <dgm:prSet presAssocID="{050D2B62-CA9D-4990-ADEB-1335B8829CE4}" presName="linNode" presStyleCnt="0"/>
      <dgm:spPr/>
    </dgm:pt>
    <dgm:pt modelId="{B9CF7DB7-4C0A-4286-BFA9-89432DB5E8A0}" type="pres">
      <dgm:prSet presAssocID="{050D2B62-CA9D-4990-ADEB-1335B8829CE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01B61-271C-4D19-B3FC-51A907141C63}" type="pres">
      <dgm:prSet presAssocID="{050D2B62-CA9D-4990-ADEB-1335B8829CE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678614-ED5B-4A4B-8665-409F7A2CF924}" type="presOf" srcId="{D46196F7-CC7C-4E00-B588-29EF91B56049}" destId="{3ED6E9FE-EDF0-4F1F-83BE-A6B82A902E0F}" srcOrd="0" destOrd="0" presId="urn:microsoft.com/office/officeart/2005/8/layout/vList5"/>
    <dgm:cxn modelId="{8A217980-E4A9-4940-BD9C-2409E55FB392}" srcId="{A53AA4DB-6293-4C85-BCD0-73C744439860}" destId="{D46196F7-CC7C-4E00-B588-29EF91B56049}" srcOrd="0" destOrd="0" parTransId="{4D847EE2-19B1-46B8-A9B4-4EF778A445FC}" sibTransId="{37C42097-8E7B-4921-8431-D8D879401FAF}"/>
    <dgm:cxn modelId="{03AD9019-620B-4ABB-9C5C-F317F06BB74B}" type="presOf" srcId="{050D2B62-CA9D-4990-ADEB-1335B8829CE4}" destId="{B9CF7DB7-4C0A-4286-BFA9-89432DB5E8A0}" srcOrd="0" destOrd="0" presId="urn:microsoft.com/office/officeart/2005/8/layout/vList5"/>
    <dgm:cxn modelId="{46C39ED5-2C37-48AA-8128-36CDDED2A097}" srcId="{050D2B62-CA9D-4990-ADEB-1335B8829CE4}" destId="{CAD079F8-FC10-4CB6-9997-87963FDE7D63}" srcOrd="0" destOrd="0" parTransId="{96E4B4B8-7A27-4C1B-9976-9A55967D8A92}" sibTransId="{5B69DF22-6942-4336-8314-9D16A540D505}"/>
    <dgm:cxn modelId="{F0ACA390-F39F-49CC-B2D4-457577DCDE6A}" type="presOf" srcId="{CAD079F8-FC10-4CB6-9997-87963FDE7D63}" destId="{1B901B61-271C-4D19-B3FC-51A907141C63}" srcOrd="0" destOrd="0" presId="urn:microsoft.com/office/officeart/2005/8/layout/vList5"/>
    <dgm:cxn modelId="{46FE9AB2-DCD5-42F5-B03F-F16F7FDBE76C}" srcId="{EF97AF2E-CEFD-4123-86E4-D165BA8F0EBA}" destId="{050D2B62-CA9D-4990-ADEB-1335B8829CE4}" srcOrd="1" destOrd="0" parTransId="{C59A2C13-FAB3-4BA4-8C69-83A7D4EBD0CD}" sibTransId="{15AB34BB-270D-471B-80F4-5B56FF635B1A}"/>
    <dgm:cxn modelId="{B1EEC805-43A1-44F1-9F23-B78E54A00C4D}" srcId="{EF97AF2E-CEFD-4123-86E4-D165BA8F0EBA}" destId="{A53AA4DB-6293-4C85-BCD0-73C744439860}" srcOrd="0" destOrd="0" parTransId="{5CDC642F-24AF-48FA-8B53-FAC85C0358FB}" sibTransId="{5F939C5E-6969-4622-90EA-E5B39031D855}"/>
    <dgm:cxn modelId="{A537684D-BE97-4FED-82FC-7AF9DD82D327}" type="presOf" srcId="{EF97AF2E-CEFD-4123-86E4-D165BA8F0EBA}" destId="{1A381BC8-A6A9-4ECC-9DFF-C30439B0129B}" srcOrd="0" destOrd="0" presId="urn:microsoft.com/office/officeart/2005/8/layout/vList5"/>
    <dgm:cxn modelId="{5508A92D-83FE-4024-AB71-E7B02A81488E}" type="presOf" srcId="{A53AA4DB-6293-4C85-BCD0-73C744439860}" destId="{A720B50F-4904-4D9B-B8C7-11555C419543}" srcOrd="0" destOrd="0" presId="urn:microsoft.com/office/officeart/2005/8/layout/vList5"/>
    <dgm:cxn modelId="{4BCBDE7C-AE38-49F0-A4BD-88AC60CDBC9F}" type="presParOf" srcId="{1A381BC8-A6A9-4ECC-9DFF-C30439B0129B}" destId="{992DA2C9-BC95-44B2-9522-FDF49FF78119}" srcOrd="0" destOrd="0" presId="urn:microsoft.com/office/officeart/2005/8/layout/vList5"/>
    <dgm:cxn modelId="{317E52F5-FB82-44B0-92DD-42D990253163}" type="presParOf" srcId="{992DA2C9-BC95-44B2-9522-FDF49FF78119}" destId="{A720B50F-4904-4D9B-B8C7-11555C419543}" srcOrd="0" destOrd="0" presId="urn:microsoft.com/office/officeart/2005/8/layout/vList5"/>
    <dgm:cxn modelId="{EFB35F21-9C7D-4CDF-9C46-225E13E69423}" type="presParOf" srcId="{992DA2C9-BC95-44B2-9522-FDF49FF78119}" destId="{3ED6E9FE-EDF0-4F1F-83BE-A6B82A902E0F}" srcOrd="1" destOrd="0" presId="urn:microsoft.com/office/officeart/2005/8/layout/vList5"/>
    <dgm:cxn modelId="{93135E73-C932-4094-9913-1090837FFE31}" type="presParOf" srcId="{1A381BC8-A6A9-4ECC-9DFF-C30439B0129B}" destId="{F5A36577-1B11-4631-8A80-895542BBEBE2}" srcOrd="1" destOrd="0" presId="urn:microsoft.com/office/officeart/2005/8/layout/vList5"/>
    <dgm:cxn modelId="{F4FC6D26-CDF3-4DA8-9495-579BFA1CEBC3}" type="presParOf" srcId="{1A381BC8-A6A9-4ECC-9DFF-C30439B0129B}" destId="{12E2927F-A7F6-408E-90FC-F221FD0A15A2}" srcOrd="2" destOrd="0" presId="urn:microsoft.com/office/officeart/2005/8/layout/vList5"/>
    <dgm:cxn modelId="{2C26F94F-B665-4B4D-BB22-FBBF887F1796}" type="presParOf" srcId="{12E2927F-A7F6-408E-90FC-F221FD0A15A2}" destId="{B9CF7DB7-4C0A-4286-BFA9-89432DB5E8A0}" srcOrd="0" destOrd="0" presId="urn:microsoft.com/office/officeart/2005/8/layout/vList5"/>
    <dgm:cxn modelId="{C2323376-8711-4743-8628-15AB31BE18D2}" type="presParOf" srcId="{12E2927F-A7F6-408E-90FC-F221FD0A15A2}" destId="{1B901B61-271C-4D19-B3FC-51A907141C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F0544-966F-4CB2-A2AF-5AA30699E4D0}">
      <dsp:nvSpPr>
        <dsp:cNvPr id="0" name=""/>
        <dsp:cNvSpPr/>
      </dsp:nvSpPr>
      <dsp:spPr>
        <a:xfrm>
          <a:off x="1602813" y="0"/>
          <a:ext cx="3020774" cy="18879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5646-E4D2-4287-BF23-FD037FCE6952}">
      <dsp:nvSpPr>
        <dsp:cNvPr id="0" name=""/>
        <dsp:cNvSpPr/>
      </dsp:nvSpPr>
      <dsp:spPr>
        <a:xfrm>
          <a:off x="1986451" y="1303086"/>
          <a:ext cx="78540" cy="78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3CBA7-0EDA-42C9-9168-BE2FDFB4354F}">
      <dsp:nvSpPr>
        <dsp:cNvPr id="0" name=""/>
        <dsp:cNvSpPr/>
      </dsp:nvSpPr>
      <dsp:spPr>
        <a:xfrm>
          <a:off x="1656181" y="1383927"/>
          <a:ext cx="1303435" cy="401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解決問題</a:t>
          </a:r>
          <a:endParaRPr lang="zh-TW" altLang="en-US" sz="20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656181" y="1383927"/>
        <a:ext cx="1303435" cy="401614"/>
      </dsp:txXfrm>
    </dsp:sp>
    <dsp:sp modelId="{51689EAA-C414-44A6-A0FD-9AFC176A4EE1}">
      <dsp:nvSpPr>
        <dsp:cNvPr id="0" name=""/>
        <dsp:cNvSpPr/>
      </dsp:nvSpPr>
      <dsp:spPr>
        <a:xfrm>
          <a:off x="2679719" y="789932"/>
          <a:ext cx="141976" cy="141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7A5AF-D178-489F-9F47-B45793FFF63A}">
      <dsp:nvSpPr>
        <dsp:cNvPr id="0" name=""/>
        <dsp:cNvSpPr/>
      </dsp:nvSpPr>
      <dsp:spPr>
        <a:xfrm>
          <a:off x="2592287" y="879870"/>
          <a:ext cx="984451" cy="59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>手段</a:t>
          </a:r>
          <a:endParaRPr lang="zh-TW" altLang="en-US" sz="2800" b="1" kern="1200" dirty="0">
            <a:solidFill>
              <a:srgbClr val="00B05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92287" y="879870"/>
        <a:ext cx="984451" cy="595018"/>
      </dsp:txXfrm>
    </dsp:sp>
    <dsp:sp modelId="{7B884805-8026-417D-BB47-BFA2FB64BA22}">
      <dsp:nvSpPr>
        <dsp:cNvPr id="0" name=""/>
        <dsp:cNvSpPr/>
      </dsp:nvSpPr>
      <dsp:spPr>
        <a:xfrm>
          <a:off x="3513453" y="477659"/>
          <a:ext cx="196350" cy="19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50276-B6FC-4884-AECD-B0CB739BE3C6}">
      <dsp:nvSpPr>
        <dsp:cNvPr id="0" name=""/>
        <dsp:cNvSpPr/>
      </dsp:nvSpPr>
      <dsp:spPr>
        <a:xfrm>
          <a:off x="3600402" y="519832"/>
          <a:ext cx="1854898" cy="73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2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rPr>
            <a:t>技術性</a:t>
          </a:r>
          <a:endParaRPr lang="zh-TW" altLang="en-US" sz="3600" b="1" kern="1200" dirty="0">
            <a:solidFill>
              <a:srgbClr val="0070C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600402" y="519832"/>
        <a:ext cx="1854898" cy="7360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920464" y="-1835700"/>
          <a:ext cx="1225261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600" kern="1200" dirty="0" smtClean="0">
              <a:latin typeface="微軟正黑體" pitchFamily="34" charset="-120"/>
              <a:ea typeface="微軟正黑體" pitchFamily="34" charset="-120"/>
            </a:rPr>
            <a:t>創作欲受到專利權保護，申請人必須依照創作內容，選擇適當的專利種類，向專利專責機關提出申請，並經過審查符合規定後，始能取得專利權。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29286" y="215290"/>
        <a:ext cx="5147806" cy="1105637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929285" cy="1531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提出申請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4765" y="74765"/>
        <a:ext cx="2779755" cy="1382046"/>
      </dsp:txXfrm>
    </dsp:sp>
    <dsp:sp modelId="{1B901B61-271C-4D19-B3FC-51A907141C63}">
      <dsp:nvSpPr>
        <dsp:cNvPr id="0" name=""/>
        <dsp:cNvSpPr/>
      </dsp:nvSpPr>
      <dsp:spPr>
        <a:xfrm rot="5400000">
          <a:off x="4920464" y="-227545"/>
          <a:ext cx="1225261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包括申請書、說明書、申請專利範圍、圖式、摘要、指定代表圖、委任證明文件、主張優惠期證明文件、國際優先權證明文件、生物材料寄存證明文件等。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29286" y="1823445"/>
        <a:ext cx="5147806" cy="1105637"/>
      </dsp:txXfrm>
    </dsp:sp>
    <dsp:sp modelId="{B9CF7DB7-4C0A-4286-BFA9-89432DB5E8A0}">
      <dsp:nvSpPr>
        <dsp:cNvPr id="0" name=""/>
        <dsp:cNvSpPr/>
      </dsp:nvSpPr>
      <dsp:spPr>
        <a:xfrm>
          <a:off x="0" y="1610475"/>
          <a:ext cx="2929285" cy="153157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文件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4765" y="1685240"/>
        <a:ext cx="2779755" cy="1382046"/>
      </dsp:txXfrm>
    </dsp:sp>
    <dsp:sp modelId="{D1D3D8DF-D47F-4313-831C-3499A9F23D1B}">
      <dsp:nvSpPr>
        <dsp:cNvPr id="0" name=""/>
        <dsp:cNvSpPr/>
      </dsp:nvSpPr>
      <dsp:spPr>
        <a:xfrm rot="5400000">
          <a:off x="4920464" y="1380609"/>
          <a:ext cx="1225261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400" kern="1200" dirty="0" smtClean="0">
              <a:latin typeface="微軟正黑體" pitchFamily="34" charset="-120"/>
              <a:ea typeface="微軟正黑體" pitchFamily="34" charset="-120"/>
            </a:rPr>
            <a:t>申請人可經由智慧局網站（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http://www.tipo.gov.tw</a:t>
          </a:r>
          <a:r>
            <a:rPr lang="zh-TW" altLang="zh-TW" sz="1400" kern="1200" dirty="0" smtClean="0">
              <a:latin typeface="微軟正黑體" pitchFamily="34" charset="-120"/>
              <a:ea typeface="微軟正黑體" pitchFamily="34" charset="-120"/>
            </a:rPr>
            <a:t>）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zh-TW" sz="1400" kern="1200" dirty="0" smtClean="0">
              <a:latin typeface="微軟正黑體" pitchFamily="34" charset="-120"/>
              <a:ea typeface="微軟正黑體" pitchFamily="34" charset="-120"/>
            </a:rPr>
            <a:t>【專利】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zh-TW" sz="1400" kern="1200" dirty="0" smtClean="0">
              <a:latin typeface="微軟正黑體" pitchFamily="34" charset="-120"/>
              <a:ea typeface="微軟正黑體" pitchFamily="34" charset="-120"/>
            </a:rPr>
            <a:t>【</a:t>
          </a:r>
          <a:r>
            <a:rPr lang="zh-TW" altLang="zh-TW" sz="1400" u="non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申請</a:t>
          </a:r>
          <a:r>
            <a:rPr lang="zh-TW" altLang="en-US" sz="1400" u="non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表格</a:t>
          </a:r>
          <a:r>
            <a:rPr lang="zh-TW" altLang="zh-TW" sz="1400" kern="1200" dirty="0" smtClean="0">
              <a:latin typeface="微軟正黑體" pitchFamily="34" charset="-120"/>
              <a:ea typeface="微軟正黑體" pitchFamily="34" charset="-120"/>
            </a:rPr>
            <a:t>】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zh-TW" sz="1400" kern="1200" dirty="0" smtClean="0">
              <a:latin typeface="微軟正黑體" pitchFamily="34" charset="-120"/>
              <a:ea typeface="微軟正黑體" pitchFamily="34" charset="-120"/>
            </a:rPr>
            <a:t>【專利申請表格暨申請須知</a:t>
          </a:r>
          <a:r>
            <a:rPr lang="zh-TW" altLang="zh-TW" sz="1400" u="none" kern="120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】，免費</a:t>
          </a:r>
          <a:r>
            <a:rPr lang="zh-TW" altLang="zh-TW" sz="1400" u="non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下載使用</a:t>
          </a:r>
          <a:r>
            <a:rPr lang="zh-TW" altLang="en-US" sz="1400" u="non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zh-TW" altLang="zh-TW" sz="1400" u="none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2929286" y="3431599"/>
        <a:ext cx="5147806" cy="1105637"/>
      </dsp:txXfrm>
    </dsp:sp>
    <dsp:sp modelId="{C08C2B21-5E23-4E7C-9A41-BDB68E845DBE}">
      <dsp:nvSpPr>
        <dsp:cNvPr id="0" name=""/>
        <dsp:cNvSpPr/>
      </dsp:nvSpPr>
      <dsp:spPr>
        <a:xfrm>
          <a:off x="0" y="3218631"/>
          <a:ext cx="2929285" cy="1531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申請書表取得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4765" y="3293396"/>
        <a:ext cx="2779755" cy="13820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701936" y="-1906860"/>
          <a:ext cx="78093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以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申請書、說明書、申請專利範圍及必要之圖式齊備之日為申請日。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695980" y="137218"/>
        <a:ext cx="4754730" cy="704695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695979" cy="976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發明專利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653" y="47653"/>
        <a:ext cx="2600673" cy="880867"/>
      </dsp:txXfrm>
    </dsp:sp>
    <dsp:sp modelId="{1B901B61-271C-4D19-B3FC-51A907141C63}">
      <dsp:nvSpPr>
        <dsp:cNvPr id="0" name=""/>
        <dsp:cNvSpPr/>
      </dsp:nvSpPr>
      <dsp:spPr>
        <a:xfrm rot="5400000">
          <a:off x="4701936" y="-881877"/>
          <a:ext cx="78093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以申請書、說明書、申請專利範圍及圖式齊備之日為申請日。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695980" y="1162201"/>
        <a:ext cx="4754730" cy="704695"/>
      </dsp:txXfrm>
    </dsp:sp>
    <dsp:sp modelId="{B9CF7DB7-4C0A-4286-BFA9-89432DB5E8A0}">
      <dsp:nvSpPr>
        <dsp:cNvPr id="0" name=""/>
        <dsp:cNvSpPr/>
      </dsp:nvSpPr>
      <dsp:spPr>
        <a:xfrm>
          <a:off x="0" y="1026461"/>
          <a:ext cx="2695979" cy="97617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新型專利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653" y="1074114"/>
        <a:ext cx="2600673" cy="880867"/>
      </dsp:txXfrm>
    </dsp:sp>
    <dsp:sp modelId="{D1D3D8DF-D47F-4313-831C-3499A9F23D1B}">
      <dsp:nvSpPr>
        <dsp:cNvPr id="0" name=""/>
        <dsp:cNvSpPr/>
      </dsp:nvSpPr>
      <dsp:spPr>
        <a:xfrm rot="5400000">
          <a:off x="4701936" y="143104"/>
          <a:ext cx="780939" cy="4792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以申請書、說明書及圖式齊備之日為申請日。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695980" y="2187182"/>
        <a:ext cx="4754730" cy="704695"/>
      </dsp:txXfrm>
    </dsp:sp>
    <dsp:sp modelId="{C08C2B21-5E23-4E7C-9A41-BDB68E845DBE}">
      <dsp:nvSpPr>
        <dsp:cNvPr id="0" name=""/>
        <dsp:cNvSpPr/>
      </dsp:nvSpPr>
      <dsp:spPr>
        <a:xfrm>
          <a:off x="0" y="2051444"/>
          <a:ext cx="2695979" cy="976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設計專利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653" y="2099097"/>
        <a:ext cx="2600673" cy="8808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647790" y="-1685573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微軟正黑體" pitchFamily="34" charset="-120"/>
              <a:ea typeface="微軟正黑體" pitchFamily="34" charset="-120"/>
            </a:rPr>
            <a:t>可將文件及規費送至智慧局或其各地服務處（新竹、台中、台南、高雄服務處）之專利收文櫃台。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225076"/>
        <a:ext cx="4914661" cy="1155892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79967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臨櫃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78164"/>
        <a:ext cx="2643343" cy="1444865"/>
      </dsp:txXfrm>
    </dsp:sp>
    <dsp:sp modelId="{32BC9BC2-021F-45C6-8FDC-286BBC52CC24}">
      <dsp:nvSpPr>
        <dsp:cNvPr id="0" name=""/>
        <dsp:cNvSpPr/>
      </dsp:nvSpPr>
      <dsp:spPr>
        <a:xfrm rot="5400000">
          <a:off x="4647790" y="-4320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>
              <a:latin typeface="微軟正黑體" pitchFamily="34" charset="-120"/>
              <a:ea typeface="微軟正黑體" pitchFamily="34" charset="-120"/>
            </a:rPr>
            <a:t>如經由「中華郵政股份有限公司」將文件寄達智慧局或其各地服務處，其送件均以郵寄地郵戳所載日期為準。但若經其他民間遞送公司遞送之文件，其送件以智慧局收文之日為準。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1906330"/>
        <a:ext cx="4914661" cy="1155892"/>
      </dsp:txXfrm>
    </dsp:sp>
    <dsp:sp modelId="{0AE4B76B-3398-41B7-876E-129ADCFDD8F8}">
      <dsp:nvSpPr>
        <dsp:cNvPr id="0" name=""/>
        <dsp:cNvSpPr/>
      </dsp:nvSpPr>
      <dsp:spPr>
        <a:xfrm>
          <a:off x="0" y="1683679"/>
          <a:ext cx="2799671" cy="160119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郵寄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1761843"/>
        <a:ext cx="2643343" cy="1444865"/>
      </dsp:txXfrm>
    </dsp:sp>
    <dsp:sp modelId="{1B901B61-271C-4D19-B3FC-51A907141C63}">
      <dsp:nvSpPr>
        <dsp:cNvPr id="0" name=""/>
        <dsp:cNvSpPr/>
      </dsp:nvSpPr>
      <dsp:spPr>
        <a:xfrm rot="5400000">
          <a:off x="4647790" y="1676932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>
              <a:latin typeface="微軟正黑體" pitchFamily="34" charset="-120"/>
              <a:ea typeface="微軟正黑體" pitchFamily="34" charset="-120"/>
            </a:rPr>
            <a:t>可至智慧局「</a:t>
          </a:r>
          <a:r>
            <a:rPr lang="en-US" sz="1600" kern="1200" dirty="0" smtClean="0">
              <a:latin typeface="微軟正黑體" pitchFamily="34" charset="-120"/>
              <a:ea typeface="微軟正黑體" pitchFamily="34" charset="-120"/>
            </a:rPr>
            <a:t>智慧財產權e網通</a:t>
          </a:r>
          <a:r>
            <a:rPr lang="zh-TW" sz="1600" kern="1200" dirty="0" smtClean="0">
              <a:latin typeface="微軟正黑體" pitchFamily="34" charset="-120"/>
              <a:ea typeface="微軟正黑體" pitchFamily="34" charset="-120"/>
            </a:rPr>
            <a:t>」入口網站，登錄成為會員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及</a:t>
          </a:r>
          <a:r>
            <a:rPr lang="zh-TW" sz="1600" kern="1200" dirty="0" smtClean="0">
              <a:latin typeface="微軟正黑體" pitchFamily="34" charset="-120"/>
              <a:ea typeface="微軟正黑體" pitchFamily="34" charset="-120"/>
            </a:rPr>
            <a:t>電子簽章，下載電子申請系統，填寫相關申請書表後傳送至智慧局之資訊系統，</a:t>
          </a:r>
          <a:r>
            <a:rPr lang="zh-TW" sz="1600" kern="1200" dirty="0" smtClean="0"/>
            <a:t>客服電話（</a:t>
          </a:r>
          <a:r>
            <a:rPr lang="en-US" sz="1600" kern="1200" dirty="0" smtClean="0"/>
            <a:t>02</a:t>
          </a:r>
          <a:r>
            <a:rPr lang="zh-TW" sz="1600" kern="1200" dirty="0" smtClean="0"/>
            <a:t>）</a:t>
          </a:r>
          <a:r>
            <a:rPr lang="en-US" sz="1600" kern="1200" dirty="0" smtClean="0"/>
            <a:t>8176-9009</a:t>
          </a:r>
          <a:r>
            <a:rPr lang="zh-TW" sz="16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3587582"/>
        <a:ext cx="4914661" cy="1155892"/>
      </dsp:txXfrm>
    </dsp:sp>
    <dsp:sp modelId="{B9CF7DB7-4C0A-4286-BFA9-89432DB5E8A0}">
      <dsp:nvSpPr>
        <dsp:cNvPr id="0" name=""/>
        <dsp:cNvSpPr/>
      </dsp:nvSpPr>
      <dsp:spPr>
        <a:xfrm>
          <a:off x="0" y="3364932"/>
          <a:ext cx="2799671" cy="1601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電子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3443096"/>
        <a:ext cx="2643343" cy="14448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647790" y="-1685573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申請人為我國國民或為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會員、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延伸會員、互惠國之國民或準國民，就相同技術（藝）之專利申請案，在互惠國或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會員國第一次依法申請專利者。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225076"/>
        <a:ext cx="4914661" cy="1155892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79967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誰可主張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78164"/>
        <a:ext cx="2643343" cy="1444865"/>
      </dsp:txXfrm>
    </dsp:sp>
    <dsp:sp modelId="{32BC9BC2-021F-45C6-8FDC-286BBC52CC24}">
      <dsp:nvSpPr>
        <dsp:cNvPr id="0" name=""/>
        <dsp:cNvSpPr/>
      </dsp:nvSpPr>
      <dsp:spPr>
        <a:xfrm rot="5400000">
          <a:off x="4647790" y="-4320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其於發明或新型專利為在第一次申請專利之日起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個月，於設計專利為在第一次申請專利之日起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個月。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1906330"/>
        <a:ext cx="4914661" cy="1155892"/>
      </dsp:txXfrm>
    </dsp:sp>
    <dsp:sp modelId="{0AE4B76B-3398-41B7-876E-129ADCFDD8F8}">
      <dsp:nvSpPr>
        <dsp:cNvPr id="0" name=""/>
        <dsp:cNvSpPr/>
      </dsp:nvSpPr>
      <dsp:spPr>
        <a:xfrm>
          <a:off x="0" y="1683679"/>
          <a:ext cx="2799671" cy="160119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何時主張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1761843"/>
        <a:ext cx="2643343" cy="1444865"/>
      </dsp:txXfrm>
    </dsp:sp>
    <dsp:sp modelId="{1B901B61-271C-4D19-B3FC-51A907141C63}">
      <dsp:nvSpPr>
        <dsp:cNvPr id="0" name=""/>
        <dsp:cNvSpPr/>
      </dsp:nvSpPr>
      <dsp:spPr>
        <a:xfrm rot="5400000">
          <a:off x="4647790" y="1676932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應於申請專利同時聲明下列事項：第一次申請之申請日</a:t>
          </a:r>
          <a:r>
            <a:rPr lang="zh-TW" altLang="en-US" sz="1600" kern="1200" dirty="0" smtClean="0">
              <a:latin typeface="新細明體"/>
              <a:ea typeface="新細明體"/>
            </a:rPr>
            <a:t>、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受理該申請之國家或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WTO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會員</a:t>
          </a:r>
          <a:r>
            <a:rPr lang="zh-TW" altLang="en-US" sz="1600" kern="1200" dirty="0" smtClean="0">
              <a:latin typeface="新細明體"/>
              <a:ea typeface="新細明體"/>
            </a:rPr>
            <a:t>、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第一次申請之申請案號數。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3587582"/>
        <a:ext cx="4914661" cy="1155892"/>
      </dsp:txXfrm>
    </dsp:sp>
    <dsp:sp modelId="{B9CF7DB7-4C0A-4286-BFA9-89432DB5E8A0}">
      <dsp:nvSpPr>
        <dsp:cNvPr id="0" name=""/>
        <dsp:cNvSpPr/>
      </dsp:nvSpPr>
      <dsp:spPr>
        <a:xfrm>
          <a:off x="0" y="3364932"/>
          <a:ext cx="2799671" cy="1601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如何主張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3443096"/>
        <a:ext cx="2643343" cy="14448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647790" y="-1685573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先申請案及後申請案的申請人必須一致。如先申請案為複數申請人時，亦應完全一致。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225076"/>
        <a:ext cx="4914661" cy="1155892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79967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誰可主張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78164"/>
        <a:ext cx="2643343" cy="1444865"/>
      </dsp:txXfrm>
    </dsp:sp>
    <dsp:sp modelId="{32BC9BC2-021F-45C6-8FDC-286BBC52CC24}">
      <dsp:nvSpPr>
        <dsp:cNvPr id="0" name=""/>
        <dsp:cNvSpPr/>
      </dsp:nvSpPr>
      <dsp:spPr>
        <a:xfrm rot="5400000">
          <a:off x="4647790" y="-4320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微軟正黑體" pitchFamily="34" charset="-120"/>
              <a:ea typeface="微軟正黑體" pitchFamily="34" charset="-120"/>
            </a:rPr>
            <a:t>主張國內優先權之期間為</a:t>
          </a:r>
          <a:r>
            <a:rPr lang="en-US" sz="1800" kern="1200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sz="1800" kern="1200" dirty="0" smtClean="0">
              <a:latin typeface="微軟正黑體" pitchFamily="34" charset="-120"/>
              <a:ea typeface="微軟正黑體" pitchFamily="34" charset="-120"/>
            </a:rPr>
            <a:t>個月，自先申請案申請日之次日起算至後申請案之申請日當日。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1906330"/>
        <a:ext cx="4914661" cy="1155892"/>
      </dsp:txXfrm>
    </dsp:sp>
    <dsp:sp modelId="{0AE4B76B-3398-41B7-876E-129ADCFDD8F8}">
      <dsp:nvSpPr>
        <dsp:cNvPr id="0" name=""/>
        <dsp:cNvSpPr/>
      </dsp:nvSpPr>
      <dsp:spPr>
        <a:xfrm>
          <a:off x="0" y="1683679"/>
          <a:ext cx="2799671" cy="160119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何時主張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1761843"/>
        <a:ext cx="2643343" cy="1444865"/>
      </dsp:txXfrm>
    </dsp:sp>
    <dsp:sp modelId="{1B901B61-271C-4D19-B3FC-51A907141C63}">
      <dsp:nvSpPr>
        <dsp:cNvPr id="0" name=""/>
        <dsp:cNvSpPr/>
      </dsp:nvSpPr>
      <dsp:spPr>
        <a:xfrm rot="5400000">
          <a:off x="4647790" y="1676932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應於申請專利同時聲明先申請案之申請日及申請案號數；未聲明者，視為未主張。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3587582"/>
        <a:ext cx="4914661" cy="1155892"/>
      </dsp:txXfrm>
    </dsp:sp>
    <dsp:sp modelId="{B9CF7DB7-4C0A-4286-BFA9-89432DB5E8A0}">
      <dsp:nvSpPr>
        <dsp:cNvPr id="0" name=""/>
        <dsp:cNvSpPr/>
      </dsp:nvSpPr>
      <dsp:spPr>
        <a:xfrm>
          <a:off x="0" y="3364932"/>
          <a:ext cx="2799671" cy="1601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如何主張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3443096"/>
        <a:ext cx="2643343" cy="14448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852000" y="-1941609"/>
          <a:ext cx="87253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原申請案再審查審定前。</a:t>
          </a:r>
          <a:endParaRPr lang="zh-TW" altLang="zh-TW" sz="1800" u="none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原申請案核准審定書、再審查核准審定書送達後</a:t>
          </a:r>
          <a:r>
            <a:rPr lang="en-US" altLang="zh-TW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個月內。</a:t>
          </a:r>
          <a:endParaRPr lang="zh-TW" altLang="zh-TW" sz="1800" u="none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1" y="153314"/>
        <a:ext cx="4934598" cy="787346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799671" cy="1090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u="none" kern="1200" dirty="0" smtClean="0">
              <a:latin typeface="微軟正黑體" pitchFamily="34" charset="-120"/>
              <a:ea typeface="微軟正黑體" pitchFamily="34" charset="-120"/>
            </a:rPr>
            <a:t>發明</a:t>
          </a:r>
          <a:endParaRPr lang="zh-TW" altLang="en-US" sz="32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242" y="53242"/>
        <a:ext cx="2693187" cy="984184"/>
      </dsp:txXfrm>
    </dsp:sp>
    <dsp:sp modelId="{32BC9BC2-021F-45C6-8FDC-286BBC52CC24}">
      <dsp:nvSpPr>
        <dsp:cNvPr id="0" name=""/>
        <dsp:cNvSpPr/>
      </dsp:nvSpPr>
      <dsp:spPr>
        <a:xfrm rot="5400000">
          <a:off x="4852000" y="-796408"/>
          <a:ext cx="87253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2800" marR="0" lvl="1" indent="-172800" algn="l" defTabSz="9144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原申請案處分前。</a:t>
          </a:r>
          <a:endParaRPr lang="zh-TW" altLang="en-US" sz="1800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2800" marR="0" lvl="1" indent="-172800" algn="l" defTabSz="914400" eaLnBrk="1" fontAlgn="auto" latinLnBrk="0" hangingPunct="1">
            <a:lnSpc>
              <a:spcPts val="2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原申請案核准處分書送達後</a:t>
          </a:r>
          <a:r>
            <a:rPr lang="en-US" altLang="zh-TW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個月內。</a:t>
          </a:r>
          <a:endParaRPr lang="zh-TW" altLang="en-US" sz="1800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99671" y="1298515"/>
        <a:ext cx="4934598" cy="787346"/>
      </dsp:txXfrm>
    </dsp:sp>
    <dsp:sp modelId="{0AE4B76B-3398-41B7-876E-129ADCFDD8F8}">
      <dsp:nvSpPr>
        <dsp:cNvPr id="0" name=""/>
        <dsp:cNvSpPr/>
      </dsp:nvSpPr>
      <dsp:spPr>
        <a:xfrm>
          <a:off x="0" y="1146853"/>
          <a:ext cx="2799671" cy="109066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u="none" kern="1200" dirty="0" smtClean="0">
              <a:latin typeface="微軟正黑體" pitchFamily="34" charset="-120"/>
              <a:ea typeface="微軟正黑體" pitchFamily="34" charset="-120"/>
            </a:rPr>
            <a:t>新型</a:t>
          </a:r>
          <a:endParaRPr lang="zh-TW" altLang="zh-TW" sz="32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242" y="1200095"/>
        <a:ext cx="2693187" cy="984184"/>
      </dsp:txXfrm>
    </dsp:sp>
    <dsp:sp modelId="{1B901B61-271C-4D19-B3FC-51A907141C63}">
      <dsp:nvSpPr>
        <dsp:cNvPr id="0" name=""/>
        <dsp:cNvSpPr/>
      </dsp:nvSpPr>
      <dsp:spPr>
        <a:xfrm rot="5400000">
          <a:off x="4852000" y="348792"/>
          <a:ext cx="87253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b="0" i="0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原申請案再審查審定前。</a:t>
          </a:r>
          <a:endParaRPr lang="zh-TW" altLang="zh-TW" sz="1800" u="none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1" y="2443715"/>
        <a:ext cx="4934598" cy="787346"/>
      </dsp:txXfrm>
    </dsp:sp>
    <dsp:sp modelId="{B9CF7DB7-4C0A-4286-BFA9-89432DB5E8A0}">
      <dsp:nvSpPr>
        <dsp:cNvPr id="0" name=""/>
        <dsp:cNvSpPr/>
      </dsp:nvSpPr>
      <dsp:spPr>
        <a:xfrm>
          <a:off x="0" y="2292055"/>
          <a:ext cx="2799671" cy="10906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u="none" kern="1200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zh-TW" sz="32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242" y="2345297"/>
        <a:ext cx="2693187" cy="9841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641967" y="-1680681"/>
          <a:ext cx="1292599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1800" kern="1200" dirty="0" smtClean="0">
              <a:latin typeface="微軟正黑體" pitchFamily="34" charset="-120"/>
              <a:ea typeface="微軟正黑體" pitchFamily="34" charset="-120"/>
            </a:rPr>
            <a:t>發明改請為新型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或</a:t>
          </a:r>
          <a:r>
            <a:rPr lang="zh-TW" sz="1800" kern="1200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1800" kern="1200" dirty="0" smtClean="0">
              <a:latin typeface="微軟正黑體" pitchFamily="34" charset="-120"/>
              <a:ea typeface="微軟正黑體" pitchFamily="34" charset="-120"/>
            </a:rPr>
            <a:t>新型改請為發明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或設計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1800" kern="1200" dirty="0" smtClean="0">
              <a:latin typeface="微軟正黑體" pitchFamily="34" charset="-120"/>
              <a:ea typeface="微軟正黑體" pitchFamily="34" charset="-120"/>
            </a:rPr>
            <a:t>設計改請為新型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1" y="224714"/>
        <a:ext cx="4914093" cy="1166401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799671" cy="161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不同專利種類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874" y="78874"/>
        <a:ext cx="2641923" cy="1458001"/>
      </dsp:txXfrm>
    </dsp:sp>
    <dsp:sp modelId="{32BC9BC2-021F-45C6-8FDC-286BBC52CC24}">
      <dsp:nvSpPr>
        <dsp:cNvPr id="0" name=""/>
        <dsp:cNvSpPr/>
      </dsp:nvSpPr>
      <dsp:spPr>
        <a:xfrm rot="5400000">
          <a:off x="4641967" y="15856"/>
          <a:ext cx="1292599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獨立設計改請為衍生設計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衍生設計改請為獨立設計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1" y="1921252"/>
        <a:ext cx="4914093" cy="1166401"/>
      </dsp:txXfrm>
    </dsp:sp>
    <dsp:sp modelId="{0AE4B76B-3398-41B7-876E-129ADCFDD8F8}">
      <dsp:nvSpPr>
        <dsp:cNvPr id="0" name=""/>
        <dsp:cNvSpPr/>
      </dsp:nvSpPr>
      <dsp:spPr>
        <a:xfrm>
          <a:off x="0" y="1696577"/>
          <a:ext cx="2799671" cy="161574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相同專利種類</a:t>
          </a:r>
          <a:endParaRPr lang="zh-TW" altLang="zh-TW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874" y="1775451"/>
        <a:ext cx="2641923" cy="1458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882AA-3253-44D0-9DCC-94715327EA56}">
      <dsp:nvSpPr>
        <dsp:cNvPr id="0" name=""/>
        <dsp:cNvSpPr/>
      </dsp:nvSpPr>
      <dsp:spPr>
        <a:xfrm>
          <a:off x="0" y="28931"/>
          <a:ext cx="7344816" cy="879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原申請案准予專利之審定書、處分書送達後。</a:t>
          </a:r>
          <a:endParaRPr lang="zh-TW" altLang="en-US" sz="200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950" y="71881"/>
        <a:ext cx="7258916" cy="793940"/>
      </dsp:txXfrm>
    </dsp:sp>
    <dsp:sp modelId="{E54A9CDF-751B-4AEA-8FF0-6F284D09FD77}">
      <dsp:nvSpPr>
        <dsp:cNvPr id="0" name=""/>
        <dsp:cNvSpPr/>
      </dsp:nvSpPr>
      <dsp:spPr>
        <a:xfrm>
          <a:off x="0" y="1044132"/>
          <a:ext cx="7344816" cy="879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原申請案為發明或設計，於不予專利之審定書送達後逾</a:t>
          </a:r>
          <a:r>
            <a:rPr lang="en-US" altLang="zh-TW" sz="2000" b="0" i="0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b="0" i="0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個月。</a:t>
          </a:r>
          <a:endParaRPr lang="zh-TW" altLang="en-US" sz="200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950" y="1087082"/>
        <a:ext cx="7258916" cy="793940"/>
      </dsp:txXfrm>
    </dsp:sp>
    <dsp:sp modelId="{3C9824A2-5B44-4F19-AC87-ED9325E550A1}">
      <dsp:nvSpPr>
        <dsp:cNvPr id="0" name=""/>
        <dsp:cNvSpPr/>
      </dsp:nvSpPr>
      <dsp:spPr>
        <a:xfrm>
          <a:off x="0" y="2059332"/>
          <a:ext cx="7344816" cy="8798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原申請案為新型，於不予專利之處分書送達後逾</a:t>
          </a:r>
          <a:r>
            <a:rPr lang="en-US" altLang="zh-TW" sz="2000" b="0" i="0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b="0" i="0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日。</a:t>
          </a:r>
          <a:endParaRPr lang="zh-TW" altLang="en-US" sz="200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950" y="2102282"/>
        <a:ext cx="7258916" cy="7939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647790" y="-1685573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申請專利及辦理有關專利事項，於申請時應繳納規費，其規費之項目及金額，請參照「專利規費收費辦法」。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225076"/>
        <a:ext cx="4914661" cy="1155892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79967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申請規費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78164"/>
        <a:ext cx="2643343" cy="1444865"/>
      </dsp:txXfrm>
    </dsp:sp>
    <dsp:sp modelId="{32BC9BC2-021F-45C6-8FDC-286BBC52CC24}">
      <dsp:nvSpPr>
        <dsp:cNvPr id="0" name=""/>
        <dsp:cNvSpPr/>
      </dsp:nvSpPr>
      <dsp:spPr>
        <a:xfrm rot="5400000">
          <a:off x="4647790" y="-4320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可以臨櫃、郵寄、郵政劃撥、轉帳、電匯、無摺存款或約定扣繳等方式為之；電子申請案得於線上繳納或另行列印繳費單繳納。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1906330"/>
        <a:ext cx="4914661" cy="1155892"/>
      </dsp:txXfrm>
    </dsp:sp>
    <dsp:sp modelId="{0AE4B76B-3398-41B7-876E-129ADCFDD8F8}">
      <dsp:nvSpPr>
        <dsp:cNvPr id="0" name=""/>
        <dsp:cNvSpPr/>
      </dsp:nvSpPr>
      <dsp:spPr>
        <a:xfrm>
          <a:off x="0" y="1683679"/>
          <a:ext cx="2799671" cy="160119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繳納方式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1761843"/>
        <a:ext cx="2643343" cy="1444865"/>
      </dsp:txXfrm>
    </dsp:sp>
    <dsp:sp modelId="{1B901B61-271C-4D19-B3FC-51A907141C63}">
      <dsp:nvSpPr>
        <dsp:cNvPr id="0" name=""/>
        <dsp:cNvSpPr/>
      </dsp:nvSpPr>
      <dsp:spPr>
        <a:xfrm rot="5400000">
          <a:off x="4647790" y="1676932"/>
          <a:ext cx="1280954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以電子申請方式申請專利申請案者，每件可減收</a:t>
          </a:r>
          <a:r>
            <a:rPr lang="en-US" altLang="en-US" sz="1800" kern="1200" dirty="0" smtClean="0">
              <a:latin typeface="微軟正黑體" pitchFamily="34" charset="-120"/>
              <a:ea typeface="微軟正黑體" pitchFamily="34" charset="-120"/>
            </a:rPr>
            <a:t>600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元。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99672" y="3587582"/>
        <a:ext cx="4914661" cy="1155892"/>
      </dsp:txXfrm>
    </dsp:sp>
    <dsp:sp modelId="{B9CF7DB7-4C0A-4286-BFA9-89432DB5E8A0}">
      <dsp:nvSpPr>
        <dsp:cNvPr id="0" name=""/>
        <dsp:cNvSpPr/>
      </dsp:nvSpPr>
      <dsp:spPr>
        <a:xfrm>
          <a:off x="0" y="3364932"/>
          <a:ext cx="2799671" cy="1601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申請費減收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164" y="3443096"/>
        <a:ext cx="2643343" cy="1444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879578" y="-2013842"/>
          <a:ext cx="719447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例如能量不滅定律或萬有引力定律等。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3749" y="127108"/>
        <a:ext cx="4895986" cy="649205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773748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自然法則本身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901" y="43901"/>
        <a:ext cx="2685946" cy="811506"/>
      </dsp:txXfrm>
    </dsp:sp>
    <dsp:sp modelId="{1B901B61-271C-4D19-B3FC-51A907141C63}">
      <dsp:nvSpPr>
        <dsp:cNvPr id="0" name=""/>
        <dsp:cNvSpPr/>
      </dsp:nvSpPr>
      <dsp:spPr>
        <a:xfrm rot="5400000">
          <a:off x="4879578" y="-1069568"/>
          <a:ext cx="719447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例如單純發現野生植物或天然礦物等。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3749" y="1071382"/>
        <a:ext cx="4895986" cy="649205"/>
      </dsp:txXfrm>
    </dsp:sp>
    <dsp:sp modelId="{B9CF7DB7-4C0A-4286-BFA9-89432DB5E8A0}">
      <dsp:nvSpPr>
        <dsp:cNvPr id="0" name=""/>
        <dsp:cNvSpPr/>
      </dsp:nvSpPr>
      <dsp:spPr>
        <a:xfrm>
          <a:off x="0" y="946331"/>
          <a:ext cx="2773748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微軟正黑體" pitchFamily="34" charset="-120"/>
              <a:ea typeface="微軟正黑體" pitchFamily="34" charset="-120"/>
            </a:rPr>
            <a:t>單純的發現</a:t>
          </a:r>
          <a:endParaRPr lang="zh-TW" altLang="zh-TW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901" y="990232"/>
        <a:ext cx="2685946" cy="811506"/>
      </dsp:txXfrm>
    </dsp:sp>
    <dsp:sp modelId="{5E7262EA-BC05-42A0-B8A1-2C73E06473E6}">
      <dsp:nvSpPr>
        <dsp:cNvPr id="0" name=""/>
        <dsp:cNvSpPr/>
      </dsp:nvSpPr>
      <dsp:spPr>
        <a:xfrm rot="5400000">
          <a:off x="4879578" y="-125293"/>
          <a:ext cx="719447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例如永動機。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3749" y="2015657"/>
        <a:ext cx="4895986" cy="649205"/>
      </dsp:txXfrm>
    </dsp:sp>
    <dsp:sp modelId="{20BB0273-AA91-4D5A-9D6D-B6AE4FC855DF}">
      <dsp:nvSpPr>
        <dsp:cNvPr id="0" name=""/>
        <dsp:cNvSpPr/>
      </dsp:nvSpPr>
      <dsp:spPr>
        <a:xfrm>
          <a:off x="0" y="1890605"/>
          <a:ext cx="2773748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微軟正黑體" pitchFamily="34" charset="-120"/>
              <a:ea typeface="微軟正黑體" pitchFamily="34" charset="-120"/>
            </a:rPr>
            <a:t>違反自然法則者</a:t>
          </a:r>
          <a:endParaRPr lang="zh-TW" altLang="zh-TW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901" y="1934506"/>
        <a:ext cx="2685946" cy="811506"/>
      </dsp:txXfrm>
    </dsp:sp>
    <dsp:sp modelId="{541E6ADF-BE25-4653-9B67-3063A1A39BAB}">
      <dsp:nvSpPr>
        <dsp:cNvPr id="0" name=""/>
        <dsp:cNvSpPr/>
      </dsp:nvSpPr>
      <dsp:spPr>
        <a:xfrm rot="5400000">
          <a:off x="4879578" y="818980"/>
          <a:ext cx="719447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例如科學原理或數學方法、遊戲或運動之規則或方法等人為的規則方法或計畫。</a:t>
          </a:r>
          <a:endParaRPr lang="zh-TW" altLang="zh-TW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3749" y="2959931"/>
        <a:ext cx="4895986" cy="649205"/>
      </dsp:txXfrm>
    </dsp:sp>
    <dsp:sp modelId="{D1E6FC08-0BEA-4574-B18C-149AC36F95C6}">
      <dsp:nvSpPr>
        <dsp:cNvPr id="0" name=""/>
        <dsp:cNvSpPr/>
      </dsp:nvSpPr>
      <dsp:spPr>
        <a:xfrm>
          <a:off x="0" y="2834879"/>
          <a:ext cx="2773748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微軟正黑體" pitchFamily="34" charset="-120"/>
              <a:ea typeface="微軟正黑體" pitchFamily="34" charset="-120"/>
            </a:rPr>
            <a:t>非利用自然法則者</a:t>
          </a:r>
          <a:endParaRPr lang="zh-TW" altLang="zh-TW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901" y="2878780"/>
        <a:ext cx="2685946" cy="811506"/>
      </dsp:txXfrm>
    </dsp:sp>
    <dsp:sp modelId="{066708FB-177C-43E0-9401-68AB1C44E584}">
      <dsp:nvSpPr>
        <dsp:cNvPr id="0" name=""/>
        <dsp:cNvSpPr/>
      </dsp:nvSpPr>
      <dsp:spPr>
        <a:xfrm rot="5400000">
          <a:off x="4879578" y="1748714"/>
          <a:ext cx="719447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600" kern="1200" dirty="0" smtClean="0">
              <a:latin typeface="微軟正黑體" pitchFamily="34" charset="-120"/>
              <a:ea typeface="微軟正黑體" pitchFamily="34" charset="-120"/>
            </a:rPr>
            <a:t>例如以手指夾球之持球方法。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7112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600" kern="1200" dirty="0" smtClean="0">
              <a:latin typeface="微軟正黑體" pitchFamily="34" charset="-120"/>
              <a:ea typeface="微軟正黑體" pitchFamily="34" charset="-120"/>
            </a:rPr>
            <a:t>單純的資訊揭示。</a:t>
          </a:r>
          <a:endParaRPr lang="zh-TW" altLang="zh-TW" sz="16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7112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單純的美術創作。</a:t>
          </a:r>
          <a:endParaRPr lang="zh-TW" altLang="en-US" sz="16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3749" y="3889665"/>
        <a:ext cx="4895986" cy="649205"/>
      </dsp:txXfrm>
    </dsp:sp>
    <dsp:sp modelId="{28F055FB-19A2-43C9-A9F3-16EB492C8402}">
      <dsp:nvSpPr>
        <dsp:cNvPr id="0" name=""/>
        <dsp:cNvSpPr/>
      </dsp:nvSpPr>
      <dsp:spPr>
        <a:xfrm>
          <a:off x="0" y="3779154"/>
          <a:ext cx="2773748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微軟正黑體" pitchFamily="34" charset="-120"/>
              <a:ea typeface="微軟正黑體" pitchFamily="34" charset="-120"/>
            </a:rPr>
            <a:t>非技術思想者</a:t>
          </a:r>
          <a:endParaRPr lang="zh-TW" altLang="zh-TW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901" y="3823055"/>
        <a:ext cx="2685946" cy="811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D3C2B-C74F-4572-A207-8ED93AC97F94}">
      <dsp:nvSpPr>
        <dsp:cNvPr id="0" name=""/>
        <dsp:cNvSpPr/>
      </dsp:nvSpPr>
      <dsp:spPr>
        <a:xfrm>
          <a:off x="6912" y="1483816"/>
          <a:ext cx="1530642" cy="7653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  <a:cs typeface="+mn-cs"/>
            </a:rPr>
            <a:t>發明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9327" y="1506231"/>
        <a:ext cx="1485812" cy="720491"/>
      </dsp:txXfrm>
    </dsp:sp>
    <dsp:sp modelId="{C45AB84E-0DF0-4424-B0C0-D97E5067FEF6}">
      <dsp:nvSpPr>
        <dsp:cNvPr id="0" name=""/>
        <dsp:cNvSpPr/>
      </dsp:nvSpPr>
      <dsp:spPr>
        <a:xfrm rot="18765511">
          <a:off x="1428134" y="1597876"/>
          <a:ext cx="681553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681553" y="18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1751872" y="1599233"/>
        <a:ext cx="34077" cy="34077"/>
      </dsp:txXfrm>
    </dsp:sp>
    <dsp:sp modelId="{86355BEC-30A2-4DA0-95FB-B6F604A44646}">
      <dsp:nvSpPr>
        <dsp:cNvPr id="0" name=""/>
        <dsp:cNvSpPr/>
      </dsp:nvSpPr>
      <dsp:spPr>
        <a:xfrm>
          <a:off x="2000268" y="983405"/>
          <a:ext cx="1530642" cy="7653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  <a:cs typeface="+mn-cs"/>
            </a:rPr>
            <a:t>物之發明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22683" y="1005820"/>
        <a:ext cx="1485812" cy="720491"/>
      </dsp:txXfrm>
    </dsp:sp>
    <dsp:sp modelId="{3C89A174-A059-4481-A0AD-BD95D3D48A54}">
      <dsp:nvSpPr>
        <dsp:cNvPr id="0" name=""/>
        <dsp:cNvSpPr/>
      </dsp:nvSpPr>
      <dsp:spPr>
        <a:xfrm rot="18296765">
          <a:off x="3330918" y="963929"/>
          <a:ext cx="936307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936307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3775664" y="958917"/>
        <a:ext cx="46815" cy="46815"/>
      </dsp:txXfrm>
    </dsp:sp>
    <dsp:sp modelId="{9760FEA4-83EB-4133-A85E-956D877302CA}">
      <dsp:nvSpPr>
        <dsp:cNvPr id="0" name=""/>
        <dsp:cNvSpPr/>
      </dsp:nvSpPr>
      <dsp:spPr>
        <a:xfrm>
          <a:off x="4067232" y="337964"/>
          <a:ext cx="2598817" cy="521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物質發明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082499" y="353231"/>
        <a:ext cx="2568283" cy="490703"/>
      </dsp:txXfrm>
    </dsp:sp>
    <dsp:sp modelId="{F60807FD-3549-41E1-9A61-B2A83BCC9836}">
      <dsp:nvSpPr>
        <dsp:cNvPr id="0" name=""/>
        <dsp:cNvSpPr/>
      </dsp:nvSpPr>
      <dsp:spPr>
        <a:xfrm rot="1161618">
          <a:off x="3514519" y="1443763"/>
          <a:ext cx="579726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579726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3789890" y="1447665"/>
        <a:ext cx="28986" cy="28986"/>
      </dsp:txXfrm>
    </dsp:sp>
    <dsp:sp modelId="{F51FA9AC-80E2-4D95-B042-2D098E82653C}">
      <dsp:nvSpPr>
        <dsp:cNvPr id="0" name=""/>
        <dsp:cNvSpPr/>
      </dsp:nvSpPr>
      <dsp:spPr>
        <a:xfrm>
          <a:off x="4077855" y="1301840"/>
          <a:ext cx="2578046" cy="512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物品發明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092875" y="1316860"/>
        <a:ext cx="2548006" cy="482778"/>
      </dsp:txXfrm>
    </dsp:sp>
    <dsp:sp modelId="{422FE251-FDBB-4D38-93D5-481FB6542DB7}">
      <dsp:nvSpPr>
        <dsp:cNvPr id="0" name=""/>
        <dsp:cNvSpPr/>
      </dsp:nvSpPr>
      <dsp:spPr>
        <a:xfrm rot="2514775">
          <a:off x="1453021" y="2068800"/>
          <a:ext cx="660831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660831" y="18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1766916" y="2070674"/>
        <a:ext cx="33041" cy="33041"/>
      </dsp:txXfrm>
    </dsp:sp>
    <dsp:sp modelId="{C813DF2D-7573-45B4-9BD9-DE92509A2D06}">
      <dsp:nvSpPr>
        <dsp:cNvPr id="0" name=""/>
        <dsp:cNvSpPr/>
      </dsp:nvSpPr>
      <dsp:spPr>
        <a:xfrm>
          <a:off x="2029319" y="1925252"/>
          <a:ext cx="1530642" cy="7653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>
              <a:latin typeface="微軟正黑體" pitchFamily="34" charset="-120"/>
              <a:ea typeface="微軟正黑體" pitchFamily="34" charset="-120"/>
              <a:cs typeface="+mn-cs"/>
            </a:rPr>
            <a:t>方法發明</a:t>
          </a:r>
          <a:endParaRPr lang="zh-TW" altLang="en-US" sz="20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051734" y="1947667"/>
        <a:ext cx="1485812" cy="720491"/>
      </dsp:txXfrm>
    </dsp:sp>
    <dsp:sp modelId="{994367D2-953F-4451-8F5E-8FAFBFDF2D04}">
      <dsp:nvSpPr>
        <dsp:cNvPr id="0" name=""/>
        <dsp:cNvSpPr/>
      </dsp:nvSpPr>
      <dsp:spPr>
        <a:xfrm rot="20792999">
          <a:off x="3552698" y="2227909"/>
          <a:ext cx="529743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529743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3804326" y="2233061"/>
        <a:ext cx="26487" cy="26487"/>
      </dsp:txXfrm>
    </dsp:sp>
    <dsp:sp modelId="{DC6194EC-9194-4E7A-868E-5DAF43C55527}">
      <dsp:nvSpPr>
        <dsp:cNvPr id="0" name=""/>
        <dsp:cNvSpPr/>
      </dsp:nvSpPr>
      <dsp:spPr>
        <a:xfrm>
          <a:off x="4075176" y="1924330"/>
          <a:ext cx="2610817" cy="520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物的製造方法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090428" y="1939582"/>
        <a:ext cx="2580313" cy="490228"/>
      </dsp:txXfrm>
    </dsp:sp>
    <dsp:sp modelId="{7440DCEF-4F32-4342-A320-53315EF331AA}">
      <dsp:nvSpPr>
        <dsp:cNvPr id="0" name=""/>
        <dsp:cNvSpPr/>
      </dsp:nvSpPr>
      <dsp:spPr>
        <a:xfrm rot="2758793">
          <a:off x="3444858" y="2560818"/>
          <a:ext cx="754560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754560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3803274" y="2560349"/>
        <a:ext cx="37728" cy="37728"/>
      </dsp:txXfrm>
    </dsp:sp>
    <dsp:sp modelId="{801D5203-5BA3-4887-966D-AB8210407EFD}">
      <dsp:nvSpPr>
        <dsp:cNvPr id="0" name=""/>
        <dsp:cNvSpPr/>
      </dsp:nvSpPr>
      <dsp:spPr>
        <a:xfrm>
          <a:off x="4084314" y="2582391"/>
          <a:ext cx="2613143" cy="536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無產物的技術方法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00020" y="2598097"/>
        <a:ext cx="2581731" cy="504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8D4BC-39DF-43DE-A55F-4506022DA833}">
      <dsp:nvSpPr>
        <dsp:cNvPr id="0" name=""/>
        <dsp:cNvSpPr/>
      </dsp:nvSpPr>
      <dsp:spPr>
        <a:xfrm>
          <a:off x="3852" y="1731111"/>
          <a:ext cx="2757095" cy="100227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  <a:cs typeface="+mn-cs"/>
            </a:rPr>
            <a:t>法定不予發明專利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208" y="1760467"/>
        <a:ext cx="2698383" cy="943561"/>
      </dsp:txXfrm>
    </dsp:sp>
    <dsp:sp modelId="{FE8F4CB9-14A5-4DB0-83B9-7F9A3659E1A4}">
      <dsp:nvSpPr>
        <dsp:cNvPr id="0" name=""/>
        <dsp:cNvSpPr/>
      </dsp:nvSpPr>
      <dsp:spPr>
        <a:xfrm rot="18855833">
          <a:off x="2522328" y="1638684"/>
          <a:ext cx="1580079" cy="55580"/>
        </a:xfrm>
        <a:custGeom>
          <a:avLst/>
          <a:gdLst/>
          <a:ahLst/>
          <a:cxnLst/>
          <a:rect l="0" t="0" r="0" b="0"/>
          <a:pathLst>
            <a:path>
              <a:moveTo>
                <a:pt x="0" y="27790"/>
              </a:moveTo>
              <a:lnTo>
                <a:pt x="1580079" y="277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itchFamily="34" charset="-120"/>
            <a:ea typeface="微軟正黑體" pitchFamily="34" charset="-120"/>
          </a:endParaRPr>
        </a:p>
      </dsp:txBody>
      <dsp:txXfrm>
        <a:off x="3272866" y="1626972"/>
        <a:ext cx="79003" cy="79003"/>
      </dsp:txXfrm>
    </dsp:sp>
    <dsp:sp modelId="{F4067E0A-910A-46B3-AF40-8E6CCD7423F6}">
      <dsp:nvSpPr>
        <dsp:cNvPr id="0" name=""/>
        <dsp:cNvSpPr/>
      </dsp:nvSpPr>
      <dsp:spPr>
        <a:xfrm>
          <a:off x="3863787" y="504058"/>
          <a:ext cx="2757095" cy="11932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動、植物及生產動、植物之主要生物學方法</a:t>
          </a: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  <a:cs typeface="+mn-cs"/>
            </a:rPr>
            <a:t>。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  <a:cs typeface="+mn-cs"/>
            </a:rPr>
            <a:t>微生物或微生物學之生產方法，不在此限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14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98737" y="539008"/>
        <a:ext cx="2687195" cy="1123384"/>
      </dsp:txXfrm>
    </dsp:sp>
    <dsp:sp modelId="{8BE9FD5D-259C-4BC2-BDE1-7570F13D6FCB}">
      <dsp:nvSpPr>
        <dsp:cNvPr id="0" name=""/>
        <dsp:cNvSpPr/>
      </dsp:nvSpPr>
      <dsp:spPr>
        <a:xfrm rot="322989">
          <a:off x="2758506" y="2256418"/>
          <a:ext cx="1107723" cy="55580"/>
        </a:xfrm>
        <a:custGeom>
          <a:avLst/>
          <a:gdLst/>
          <a:ahLst/>
          <a:cxnLst/>
          <a:rect l="0" t="0" r="0" b="0"/>
          <a:pathLst>
            <a:path>
              <a:moveTo>
                <a:pt x="0" y="27790"/>
              </a:moveTo>
              <a:lnTo>
                <a:pt x="1107723" y="277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itchFamily="34" charset="-120"/>
            <a:ea typeface="微軟正黑體" pitchFamily="34" charset="-120"/>
          </a:endParaRPr>
        </a:p>
      </dsp:txBody>
      <dsp:txXfrm>
        <a:off x="3284674" y="2256515"/>
        <a:ext cx="55386" cy="55386"/>
      </dsp:txXfrm>
    </dsp:sp>
    <dsp:sp modelId="{D715E717-0DB8-47E3-80CF-64B189B77B8A}">
      <dsp:nvSpPr>
        <dsp:cNvPr id="0" name=""/>
        <dsp:cNvSpPr/>
      </dsp:nvSpPr>
      <dsp:spPr>
        <a:xfrm>
          <a:off x="3863787" y="1904126"/>
          <a:ext cx="2757095" cy="8640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人類或動物之診斷、治療或外科手術方法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89095" y="1929434"/>
        <a:ext cx="2706479" cy="813471"/>
      </dsp:txXfrm>
    </dsp:sp>
    <dsp:sp modelId="{37B6A0B1-9FE4-499E-8A94-6946267D6482}">
      <dsp:nvSpPr>
        <dsp:cNvPr id="0" name=""/>
        <dsp:cNvSpPr/>
      </dsp:nvSpPr>
      <dsp:spPr>
        <a:xfrm rot="2894782">
          <a:off x="2484322" y="2822192"/>
          <a:ext cx="1656090" cy="55580"/>
        </a:xfrm>
        <a:custGeom>
          <a:avLst/>
          <a:gdLst/>
          <a:ahLst/>
          <a:cxnLst/>
          <a:rect l="0" t="0" r="0" b="0"/>
          <a:pathLst>
            <a:path>
              <a:moveTo>
                <a:pt x="0" y="27790"/>
              </a:moveTo>
              <a:lnTo>
                <a:pt x="1656090" y="277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itchFamily="34" charset="-120"/>
            <a:ea typeface="微軟正黑體" pitchFamily="34" charset="-120"/>
          </a:endParaRPr>
        </a:p>
      </dsp:txBody>
      <dsp:txXfrm>
        <a:off x="3270965" y="2808579"/>
        <a:ext cx="82804" cy="82804"/>
      </dsp:txXfrm>
    </dsp:sp>
    <dsp:sp modelId="{5FA9F0A5-C52E-45C6-AFFF-6710DB6E40FF}">
      <dsp:nvSpPr>
        <dsp:cNvPr id="0" name=""/>
        <dsp:cNvSpPr/>
      </dsp:nvSpPr>
      <dsp:spPr>
        <a:xfrm>
          <a:off x="3863787" y="2974995"/>
          <a:ext cx="2757095" cy="9854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>
              <a:latin typeface="微軟正黑體" pitchFamily="34" charset="-120"/>
              <a:ea typeface="微軟正黑體" pitchFamily="34" charset="-120"/>
              <a:cs typeface="+mn-cs"/>
            </a:rPr>
            <a:t>妨害公共秩序或善良風俗者</a:t>
          </a:r>
        </a:p>
      </dsp:txBody>
      <dsp:txXfrm>
        <a:off x="3892650" y="3003858"/>
        <a:ext cx="2699369" cy="927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20B2C-DBF6-4C44-961B-9E0C669509B2}">
      <dsp:nvSpPr>
        <dsp:cNvPr id="0" name=""/>
        <dsp:cNvSpPr/>
      </dsp:nvSpPr>
      <dsp:spPr>
        <a:xfrm>
          <a:off x="47532" y="1066154"/>
          <a:ext cx="1198351" cy="7275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新型</a:t>
          </a:r>
        </a:p>
      </dsp:txBody>
      <dsp:txXfrm>
        <a:off x="68841" y="1087463"/>
        <a:ext cx="1155733" cy="684912"/>
      </dsp:txXfrm>
    </dsp:sp>
    <dsp:sp modelId="{F60807FD-3549-41E1-9A61-B2A83BCC9836}">
      <dsp:nvSpPr>
        <dsp:cNvPr id="0" name=""/>
        <dsp:cNvSpPr/>
      </dsp:nvSpPr>
      <dsp:spPr>
        <a:xfrm rot="21561417">
          <a:off x="1245877" y="1416792"/>
          <a:ext cx="211162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211162" y="11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1346179" y="1423455"/>
        <a:ext cx="10558" cy="10558"/>
      </dsp:txXfrm>
    </dsp:sp>
    <dsp:sp modelId="{F51FA9AC-80E2-4D95-B042-2D098E82653C}">
      <dsp:nvSpPr>
        <dsp:cNvPr id="0" name=""/>
        <dsp:cNvSpPr/>
      </dsp:nvSpPr>
      <dsp:spPr>
        <a:xfrm>
          <a:off x="1457033" y="1148405"/>
          <a:ext cx="1261851" cy="55828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物的創作</a:t>
          </a:r>
        </a:p>
      </dsp:txBody>
      <dsp:txXfrm>
        <a:off x="1473385" y="1164757"/>
        <a:ext cx="1229147" cy="525584"/>
      </dsp:txXfrm>
    </dsp:sp>
    <dsp:sp modelId="{422FE251-FDBB-4D38-93D5-481FB6542DB7}">
      <dsp:nvSpPr>
        <dsp:cNvPr id="0" name=""/>
        <dsp:cNvSpPr/>
      </dsp:nvSpPr>
      <dsp:spPr>
        <a:xfrm rot="17292317">
          <a:off x="2485865" y="1093673"/>
          <a:ext cx="677796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677796" y="11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2807819" y="1088670"/>
        <a:ext cx="33889" cy="33889"/>
      </dsp:txXfrm>
    </dsp:sp>
    <dsp:sp modelId="{C813DF2D-7573-45B4-9BD9-DE92509A2D06}">
      <dsp:nvSpPr>
        <dsp:cNvPr id="0" name=""/>
        <dsp:cNvSpPr/>
      </dsp:nvSpPr>
      <dsp:spPr>
        <a:xfrm>
          <a:off x="2930643" y="541517"/>
          <a:ext cx="1296606" cy="48432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物質發明</a:t>
          </a:r>
          <a:endParaRPr lang="zh-TW" altLang="en-US" sz="2000" b="1" kern="12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944828" y="555702"/>
        <a:ext cx="1268236" cy="455956"/>
      </dsp:txXfrm>
    </dsp:sp>
    <dsp:sp modelId="{7440DCEF-4F32-4342-A320-53315EF331AA}">
      <dsp:nvSpPr>
        <dsp:cNvPr id="0" name=""/>
        <dsp:cNvSpPr/>
      </dsp:nvSpPr>
      <dsp:spPr>
        <a:xfrm rot="3158107">
          <a:off x="2640025" y="1575044"/>
          <a:ext cx="401205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401205" y="11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2830598" y="1576955"/>
        <a:ext cx="20060" cy="20060"/>
      </dsp:txXfrm>
    </dsp:sp>
    <dsp:sp modelId="{801D5203-5BA3-4887-966D-AB8210407EFD}">
      <dsp:nvSpPr>
        <dsp:cNvPr id="0" name=""/>
        <dsp:cNvSpPr/>
      </dsp:nvSpPr>
      <dsp:spPr>
        <a:xfrm>
          <a:off x="2962372" y="1500128"/>
          <a:ext cx="1261851" cy="4925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物品創作</a:t>
          </a:r>
        </a:p>
      </dsp:txBody>
      <dsp:txXfrm>
        <a:off x="2976799" y="1514555"/>
        <a:ext cx="1232997" cy="463733"/>
      </dsp:txXfrm>
    </dsp:sp>
    <dsp:sp modelId="{33F3BB73-0B8D-4ED1-B584-D44B6D57F2B7}">
      <dsp:nvSpPr>
        <dsp:cNvPr id="0" name=""/>
        <dsp:cNvSpPr/>
      </dsp:nvSpPr>
      <dsp:spPr>
        <a:xfrm rot="83442">
          <a:off x="4224112" y="1743595"/>
          <a:ext cx="75109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751093" y="11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4580882" y="1736759"/>
        <a:ext cx="37554" cy="37554"/>
      </dsp:txXfrm>
    </dsp:sp>
    <dsp:sp modelId="{8D73584C-2C08-4BF4-9FA2-FE30318F1C95}">
      <dsp:nvSpPr>
        <dsp:cNvPr id="0" name=""/>
        <dsp:cNvSpPr/>
      </dsp:nvSpPr>
      <dsp:spPr>
        <a:xfrm>
          <a:off x="4975095" y="1295684"/>
          <a:ext cx="1866313" cy="9379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構造</a:t>
          </a:r>
          <a:r>
            <a:rPr lang="en-US" altLang="zh-TW" sz="1600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-</a:t>
          </a:r>
          <a:r>
            <a:rPr lang="zh-TW" altLang="zh-TW" sz="1600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具有可摺傘骨之雨傘</a:t>
          </a:r>
          <a:r>
            <a:rPr lang="zh-TW" altLang="zh-TW" sz="16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構造</a:t>
          </a:r>
          <a:endParaRPr lang="zh-TW" altLang="en-US" sz="1600" kern="12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002566" y="1323155"/>
        <a:ext cx="1811371" cy="882991"/>
      </dsp:txXfrm>
    </dsp:sp>
    <dsp:sp modelId="{B9B19262-EC07-4ADD-BCA7-45348099BBD2}">
      <dsp:nvSpPr>
        <dsp:cNvPr id="0" name=""/>
        <dsp:cNvSpPr/>
      </dsp:nvSpPr>
      <dsp:spPr>
        <a:xfrm rot="17916124">
          <a:off x="3815415" y="1045941"/>
          <a:ext cx="1568488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1568488" y="11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4560447" y="1018670"/>
        <a:ext cx="78424" cy="78424"/>
      </dsp:txXfrm>
    </dsp:sp>
    <dsp:sp modelId="{3EA8E7DB-B121-410E-94F2-E5D2EE616905}">
      <dsp:nvSpPr>
        <dsp:cNvPr id="0" name=""/>
        <dsp:cNvSpPr/>
      </dsp:nvSpPr>
      <dsp:spPr>
        <a:xfrm>
          <a:off x="4975095" y="6855"/>
          <a:ext cx="1864011" cy="72497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形狀</a:t>
          </a:r>
          <a:r>
            <a:rPr lang="en-US" altLang="zh-TW" sz="1600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-</a:t>
          </a:r>
          <a:r>
            <a:rPr lang="zh-TW" altLang="en-US" sz="1600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虎牙形狀</a:t>
          </a:r>
          <a:r>
            <a:rPr lang="zh-TW" altLang="en-US" sz="16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扳手</a:t>
          </a:r>
          <a:endParaRPr lang="zh-TW" altLang="en-US" sz="1600" kern="12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996329" y="28089"/>
        <a:ext cx="1821543" cy="682508"/>
      </dsp:txXfrm>
    </dsp:sp>
    <dsp:sp modelId="{3C89A174-A059-4481-A0AD-BD95D3D48A54}">
      <dsp:nvSpPr>
        <dsp:cNvPr id="0" name=""/>
        <dsp:cNvSpPr/>
      </dsp:nvSpPr>
      <dsp:spPr>
        <a:xfrm rot="3728221">
          <a:off x="3760161" y="2504721"/>
          <a:ext cx="1742491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1742491" y="11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4587845" y="2473100"/>
        <a:ext cx="87124" cy="87124"/>
      </dsp:txXfrm>
    </dsp:sp>
    <dsp:sp modelId="{9760FEA4-83EB-4133-A85E-956D877302CA}">
      <dsp:nvSpPr>
        <dsp:cNvPr id="0" name=""/>
        <dsp:cNvSpPr/>
      </dsp:nvSpPr>
      <dsp:spPr>
        <a:xfrm>
          <a:off x="5038592" y="2613366"/>
          <a:ext cx="1822109" cy="13470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600" b="1" kern="1200" dirty="0" smtClean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組合</a:t>
          </a:r>
          <a:r>
            <a:rPr lang="en-US" altLang="zh-TW" sz="16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zh-TW" sz="16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多個「構造」間之結合</a:t>
          </a:r>
          <a:r>
            <a:rPr lang="en-US" altLang="zh-TW" sz="16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)-</a:t>
          </a:r>
          <a:r>
            <a:rPr lang="zh-TW" altLang="en-US" sz="1600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具有殺菌燈的逆滲透供水裝置</a:t>
          </a:r>
          <a:endParaRPr lang="zh-TW" altLang="en-US" sz="1600" kern="12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078046" y="2652820"/>
        <a:ext cx="1743201" cy="1268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F1242-E2D6-41FC-B630-13ED4B4EEC82}">
      <dsp:nvSpPr>
        <dsp:cNvPr id="0" name=""/>
        <dsp:cNvSpPr/>
      </dsp:nvSpPr>
      <dsp:spPr>
        <a:xfrm>
          <a:off x="0" y="2019730"/>
          <a:ext cx="2664422" cy="8065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6000" tIns="15240" rIns="3600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  <a:cs typeface="+mn-cs"/>
            </a:rPr>
            <a:t>不予新型專利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624" y="2043354"/>
        <a:ext cx="2617174" cy="759327"/>
      </dsp:txXfrm>
    </dsp:sp>
    <dsp:sp modelId="{5D03C95F-23D7-4F76-A1D9-6919DB6AD04E}">
      <dsp:nvSpPr>
        <dsp:cNvPr id="0" name=""/>
        <dsp:cNvSpPr/>
      </dsp:nvSpPr>
      <dsp:spPr>
        <a:xfrm rot="17218931">
          <a:off x="1879097" y="1350971"/>
          <a:ext cx="2218665" cy="22170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2218665" y="1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itchFamily="34" charset="-120"/>
            <a:ea typeface="微軟正黑體" pitchFamily="34" charset="-120"/>
          </a:endParaRPr>
        </a:p>
      </dsp:txBody>
      <dsp:txXfrm>
        <a:off x="2932963" y="1306590"/>
        <a:ext cx="110933" cy="110933"/>
      </dsp:txXfrm>
    </dsp:sp>
    <dsp:sp modelId="{A2092D27-3B3F-460A-8818-58619036AB3A}">
      <dsp:nvSpPr>
        <dsp:cNvPr id="0" name=""/>
        <dsp:cNvSpPr/>
      </dsp:nvSpPr>
      <dsp:spPr>
        <a:xfrm>
          <a:off x="3312437" y="3975"/>
          <a:ext cx="4827305" cy="59424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6000" tIns="11430" rIns="3600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>
              <a:latin typeface="微軟正黑體" pitchFamily="34" charset="-120"/>
              <a:ea typeface="微軟正黑體" pitchFamily="34" charset="-120"/>
              <a:cs typeface="+mn-cs"/>
            </a:rPr>
            <a:t>非屬物品形狀、構造或組合</a:t>
          </a:r>
          <a:endParaRPr lang="zh-TW" altLang="en-US" sz="18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41445" y="32983"/>
        <a:ext cx="4769289" cy="536225"/>
      </dsp:txXfrm>
    </dsp:sp>
    <dsp:sp modelId="{BE49D82B-020A-4CD9-8C6F-5823B6DF8762}">
      <dsp:nvSpPr>
        <dsp:cNvPr id="0" name=""/>
        <dsp:cNvSpPr/>
      </dsp:nvSpPr>
      <dsp:spPr>
        <a:xfrm rot="17654996">
          <a:off x="2199548" y="1692660"/>
          <a:ext cx="1577762" cy="22170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577762" y="1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itchFamily="34" charset="-120"/>
            <a:ea typeface="微軟正黑體" pitchFamily="34" charset="-120"/>
          </a:endParaRPr>
        </a:p>
      </dsp:txBody>
      <dsp:txXfrm>
        <a:off x="2948985" y="1664301"/>
        <a:ext cx="78888" cy="78888"/>
      </dsp:txXfrm>
    </dsp:sp>
    <dsp:sp modelId="{6AE09766-FF8D-434F-8E26-1E112F89510B}">
      <dsp:nvSpPr>
        <dsp:cNvPr id="0" name=""/>
        <dsp:cNvSpPr/>
      </dsp:nvSpPr>
      <dsp:spPr>
        <a:xfrm>
          <a:off x="3312437" y="687352"/>
          <a:ext cx="4867868" cy="59424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6000" tIns="11430" rIns="3600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>
              <a:latin typeface="微軟正黑體" pitchFamily="34" charset="-120"/>
              <a:ea typeface="微軟正黑體" pitchFamily="34" charset="-120"/>
              <a:cs typeface="+mn-cs"/>
            </a:rPr>
            <a:t>妨害公共秩序或善良風俗</a:t>
          </a:r>
          <a:endParaRPr lang="zh-TW" altLang="en-US" sz="1800" b="0" kern="1200">
            <a:latin typeface="微軟正黑體" pitchFamily="34" charset="-120"/>
            <a:ea typeface="微軟正黑體" pitchFamily="34" charset="-120"/>
          </a:endParaRPr>
        </a:p>
      </dsp:txBody>
      <dsp:txXfrm>
        <a:off x="3341445" y="716360"/>
        <a:ext cx="4809852" cy="536225"/>
      </dsp:txXfrm>
    </dsp:sp>
    <dsp:sp modelId="{AF7D9F32-2D9C-42AB-ACB0-50733C07D0C6}">
      <dsp:nvSpPr>
        <dsp:cNvPr id="0" name=""/>
        <dsp:cNvSpPr/>
      </dsp:nvSpPr>
      <dsp:spPr>
        <a:xfrm rot="19011605">
          <a:off x="2544393" y="2108307"/>
          <a:ext cx="888073" cy="22170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888073" y="1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itchFamily="34" charset="-120"/>
            <a:ea typeface="微軟正黑體" pitchFamily="34" charset="-120"/>
          </a:endParaRPr>
        </a:p>
      </dsp:txBody>
      <dsp:txXfrm>
        <a:off x="2966228" y="2097191"/>
        <a:ext cx="44403" cy="44403"/>
      </dsp:txXfrm>
    </dsp:sp>
    <dsp:sp modelId="{114AE2AF-6F91-41D7-A2D5-91617ADA902E}">
      <dsp:nvSpPr>
        <dsp:cNvPr id="0" name=""/>
        <dsp:cNvSpPr/>
      </dsp:nvSpPr>
      <dsp:spPr>
        <a:xfrm>
          <a:off x="3312437" y="1370729"/>
          <a:ext cx="4855864" cy="89007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6000" tIns="11430" rIns="3600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違反摘要</a:t>
          </a:r>
          <a:r>
            <a:rPr lang="zh-TW" altLang="en-US" sz="1800" b="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、</a:t>
          </a:r>
          <a:r>
            <a:rPr lang="zh-TW" sz="1800" b="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說明書</a:t>
          </a:r>
          <a:r>
            <a:rPr lang="zh-TW" sz="1800" b="0" kern="1200" dirty="0">
              <a:latin typeface="微軟正黑體" pitchFamily="34" charset="-120"/>
              <a:ea typeface="微軟正黑體" pitchFamily="34" charset="-120"/>
            </a:rPr>
            <a:t>、申請專利</a:t>
          </a:r>
          <a:r>
            <a:rPr lang="zh-TW" sz="1800" b="0" kern="1200" dirty="0" smtClean="0">
              <a:latin typeface="微軟正黑體" pitchFamily="34" charset="-120"/>
              <a:ea typeface="微軟正黑體" pitchFamily="34" charset="-120"/>
            </a:rPr>
            <a:t>範圍及</a:t>
          </a:r>
          <a:r>
            <a:rPr lang="zh-TW" sz="1800" b="0" kern="1200" dirty="0">
              <a:latin typeface="微軟正黑體" pitchFamily="34" charset="-120"/>
              <a:ea typeface="微軟正黑體" pitchFamily="34" charset="-120"/>
            </a:rPr>
            <a:t>圖式之揭露方式者</a:t>
          </a:r>
          <a:endParaRPr lang="zh-TW" altLang="en-US" sz="18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55887" y="1414179"/>
        <a:ext cx="4768964" cy="803178"/>
      </dsp:txXfrm>
    </dsp:sp>
    <dsp:sp modelId="{13544527-D5C2-409B-85C4-31266A8291B9}">
      <dsp:nvSpPr>
        <dsp:cNvPr id="0" name=""/>
        <dsp:cNvSpPr/>
      </dsp:nvSpPr>
      <dsp:spPr>
        <a:xfrm rot="1146037">
          <a:off x="2645545" y="2524134"/>
          <a:ext cx="685769" cy="22170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685769" y="1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itchFamily="34" charset="-120"/>
            <a:ea typeface="微軟正黑體" pitchFamily="34" charset="-120"/>
          </a:endParaRPr>
        </a:p>
      </dsp:txBody>
      <dsp:txXfrm>
        <a:off x="2971285" y="2518075"/>
        <a:ext cx="34288" cy="34288"/>
      </dsp:txXfrm>
    </dsp:sp>
    <dsp:sp modelId="{7C3D622E-395D-477F-9272-887BA9671F5A}">
      <dsp:nvSpPr>
        <dsp:cNvPr id="0" name=""/>
        <dsp:cNvSpPr/>
      </dsp:nvSpPr>
      <dsp:spPr>
        <a:xfrm>
          <a:off x="3312437" y="2349943"/>
          <a:ext cx="4848293" cy="59495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6000" tIns="11430" rIns="3600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>
              <a:latin typeface="微軟正黑體" pitchFamily="34" charset="-120"/>
              <a:ea typeface="微軟正黑體" pitchFamily="34" charset="-120"/>
              <a:cs typeface="+mn-cs"/>
            </a:rPr>
            <a:t>違反一新型一申請之單一性規定</a:t>
          </a:r>
          <a:endParaRPr lang="zh-TW" altLang="en-US" sz="1800" b="0" kern="1200">
            <a:latin typeface="微軟正黑體" pitchFamily="34" charset="-120"/>
            <a:ea typeface="微軟正黑體" pitchFamily="34" charset="-120"/>
          </a:endParaRPr>
        </a:p>
      </dsp:txBody>
      <dsp:txXfrm>
        <a:off x="3341480" y="2378986"/>
        <a:ext cx="4790207" cy="536868"/>
      </dsp:txXfrm>
    </dsp:sp>
    <dsp:sp modelId="{21199449-19D5-4826-927C-AFBDD56BA6C9}">
      <dsp:nvSpPr>
        <dsp:cNvPr id="0" name=""/>
        <dsp:cNvSpPr/>
      </dsp:nvSpPr>
      <dsp:spPr>
        <a:xfrm rot="3483785">
          <a:off x="2375922" y="2931725"/>
          <a:ext cx="1225015" cy="22170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225015" y="1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itchFamily="34" charset="-120"/>
            <a:ea typeface="微軟正黑體" pitchFamily="34" charset="-120"/>
          </a:endParaRPr>
        </a:p>
      </dsp:txBody>
      <dsp:txXfrm>
        <a:off x="2957804" y="2912185"/>
        <a:ext cx="61250" cy="61250"/>
      </dsp:txXfrm>
    </dsp:sp>
    <dsp:sp modelId="{22C829D9-6599-4E1F-A2F5-B32D156DB4D6}">
      <dsp:nvSpPr>
        <dsp:cNvPr id="0" name=""/>
        <dsp:cNvSpPr/>
      </dsp:nvSpPr>
      <dsp:spPr>
        <a:xfrm>
          <a:off x="3312437" y="3034034"/>
          <a:ext cx="4827305" cy="8571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6000" tIns="11430" rIns="3600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>
              <a:latin typeface="微軟正黑體" pitchFamily="34" charset="-120"/>
              <a:ea typeface="微軟正黑體" pitchFamily="34" charset="-120"/>
              <a:cs typeface="+mn-cs"/>
            </a:rPr>
            <a:t>說明書、申請專利範圍或圖式未揭露必要事項，或其揭露明顯不清楚</a:t>
          </a:r>
          <a:endParaRPr lang="zh-TW" altLang="en-US" sz="1800" b="0" kern="1200">
            <a:latin typeface="微軟正黑體" pitchFamily="34" charset="-120"/>
            <a:ea typeface="微軟正黑體" pitchFamily="34" charset="-120"/>
          </a:endParaRPr>
        </a:p>
      </dsp:txBody>
      <dsp:txXfrm>
        <a:off x="3354279" y="3075876"/>
        <a:ext cx="4743621" cy="773455"/>
      </dsp:txXfrm>
    </dsp:sp>
    <dsp:sp modelId="{6DAAA78B-12BE-4447-8B5D-353A51FC795F}">
      <dsp:nvSpPr>
        <dsp:cNvPr id="0" name=""/>
        <dsp:cNvSpPr/>
      </dsp:nvSpPr>
      <dsp:spPr>
        <a:xfrm rot="4311338">
          <a:off x="1947984" y="3400641"/>
          <a:ext cx="2080889" cy="22170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2080889" y="1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微軟正黑體" pitchFamily="34" charset="-120"/>
            <a:ea typeface="微軟正黑體" pitchFamily="34" charset="-120"/>
          </a:endParaRPr>
        </a:p>
      </dsp:txBody>
      <dsp:txXfrm>
        <a:off x="2936407" y="3359704"/>
        <a:ext cx="104044" cy="104044"/>
      </dsp:txXfrm>
    </dsp:sp>
    <dsp:sp modelId="{2F079353-657B-4FC8-AA58-8FD7CBB7E2B3}">
      <dsp:nvSpPr>
        <dsp:cNvPr id="0" name=""/>
        <dsp:cNvSpPr/>
      </dsp:nvSpPr>
      <dsp:spPr>
        <a:xfrm>
          <a:off x="3312437" y="3980309"/>
          <a:ext cx="4852358" cy="8402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6000" tIns="11430" rIns="3600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>
              <a:latin typeface="微軟正黑體" pitchFamily="34" charset="-120"/>
              <a:ea typeface="微軟正黑體" pitchFamily="34" charset="-120"/>
              <a:cs typeface="+mn-cs"/>
            </a:rPr>
            <a:t>修正，明顯超出申請時說明書、申請專利範圍或圖式所揭露之範圍者</a:t>
          </a:r>
          <a:endParaRPr lang="zh-TW" altLang="en-US" sz="1800" b="0" kern="1200">
            <a:latin typeface="微軟正黑體" pitchFamily="34" charset="-120"/>
            <a:ea typeface="微軟正黑體" pitchFamily="34" charset="-120"/>
          </a:endParaRPr>
        </a:p>
      </dsp:txBody>
      <dsp:txXfrm>
        <a:off x="3353455" y="4021327"/>
        <a:ext cx="4770322" cy="758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8C5FA-CA9C-4E2B-B9ED-7C9D18ACDE6B}">
      <dsp:nvSpPr>
        <dsp:cNvPr id="0" name=""/>
        <dsp:cNvSpPr/>
      </dsp:nvSpPr>
      <dsp:spPr>
        <a:xfrm>
          <a:off x="0" y="1511639"/>
          <a:ext cx="1988095" cy="1131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設計專利</a:t>
          </a:r>
        </a:p>
      </dsp:txBody>
      <dsp:txXfrm>
        <a:off x="33139" y="1544778"/>
        <a:ext cx="1921817" cy="1065177"/>
      </dsp:txXfrm>
    </dsp:sp>
    <dsp:sp modelId="{57AC6C30-10A1-46E9-B749-BC9F4231BE2D}">
      <dsp:nvSpPr>
        <dsp:cNvPr id="0" name=""/>
        <dsp:cNvSpPr/>
      </dsp:nvSpPr>
      <dsp:spPr>
        <a:xfrm rot="21599926">
          <a:off x="1988095" y="2055565"/>
          <a:ext cx="460180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460180" y="21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2206681" y="2065857"/>
        <a:ext cx="23009" cy="23009"/>
      </dsp:txXfrm>
    </dsp:sp>
    <dsp:sp modelId="{F311F9F8-8E39-439B-BD7A-B106957ED5B5}">
      <dsp:nvSpPr>
        <dsp:cNvPr id="0" name=""/>
        <dsp:cNvSpPr/>
      </dsp:nvSpPr>
      <dsp:spPr>
        <a:xfrm>
          <a:off x="2448276" y="1512171"/>
          <a:ext cx="1988095" cy="1130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物品透過視覺訴求之創作</a:t>
          </a:r>
        </a:p>
      </dsp:txBody>
      <dsp:txXfrm>
        <a:off x="2481383" y="1545278"/>
        <a:ext cx="1921881" cy="1064157"/>
      </dsp:txXfrm>
    </dsp:sp>
    <dsp:sp modelId="{2FBF49A6-594C-4BC3-8ADD-28D41240121E}">
      <dsp:nvSpPr>
        <dsp:cNvPr id="0" name=""/>
        <dsp:cNvSpPr/>
      </dsp:nvSpPr>
      <dsp:spPr>
        <a:xfrm rot="18655313">
          <a:off x="4137937" y="1401887"/>
          <a:ext cx="1730202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730202" y="21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4959784" y="1380428"/>
        <a:ext cx="86510" cy="86510"/>
      </dsp:txXfrm>
    </dsp:sp>
    <dsp:sp modelId="{1A1828C6-33A1-4EB4-912E-CF9486527DA5}">
      <dsp:nvSpPr>
        <dsp:cNvPr id="0" name=""/>
        <dsp:cNvSpPr/>
      </dsp:nvSpPr>
      <dsp:spPr>
        <a:xfrm>
          <a:off x="5569706" y="502542"/>
          <a:ext cx="1988095" cy="534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</a:rPr>
            <a:t>形狀</a:t>
          </a:r>
        </a:p>
      </dsp:txBody>
      <dsp:txXfrm>
        <a:off x="5585374" y="518210"/>
        <a:ext cx="1956759" cy="503600"/>
      </dsp:txXfrm>
    </dsp:sp>
    <dsp:sp modelId="{90F72328-5104-4CDD-B37B-EDF150A5A259}">
      <dsp:nvSpPr>
        <dsp:cNvPr id="0" name=""/>
        <dsp:cNvSpPr/>
      </dsp:nvSpPr>
      <dsp:spPr>
        <a:xfrm rot="19937625">
          <a:off x="4362985" y="1757975"/>
          <a:ext cx="1280107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280107" y="21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4971036" y="1747769"/>
        <a:ext cx="64005" cy="64005"/>
      </dsp:txXfrm>
    </dsp:sp>
    <dsp:sp modelId="{DF3F6732-1C42-436A-9068-8FA90BE2E9DB}">
      <dsp:nvSpPr>
        <dsp:cNvPr id="0" name=""/>
        <dsp:cNvSpPr/>
      </dsp:nvSpPr>
      <dsp:spPr>
        <a:xfrm>
          <a:off x="5569706" y="1186586"/>
          <a:ext cx="1988095" cy="59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</a:rPr>
            <a:t>花紋</a:t>
          </a:r>
        </a:p>
      </dsp:txBody>
      <dsp:txXfrm>
        <a:off x="5587022" y="1203902"/>
        <a:ext cx="1953463" cy="556568"/>
      </dsp:txXfrm>
    </dsp:sp>
    <dsp:sp modelId="{BAAF5E13-D005-4728-959D-273201CC3281}">
      <dsp:nvSpPr>
        <dsp:cNvPr id="0" name=""/>
        <dsp:cNvSpPr/>
      </dsp:nvSpPr>
      <dsp:spPr>
        <a:xfrm rot="368642">
          <a:off x="4433098" y="2116560"/>
          <a:ext cx="1139881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139881" y="21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4974542" y="2109860"/>
        <a:ext cx="56994" cy="56994"/>
      </dsp:txXfrm>
    </dsp:sp>
    <dsp:sp modelId="{49EF0C33-D7B0-454A-912C-FEE116636C34}">
      <dsp:nvSpPr>
        <dsp:cNvPr id="0" name=""/>
        <dsp:cNvSpPr/>
      </dsp:nvSpPr>
      <dsp:spPr>
        <a:xfrm>
          <a:off x="5569706" y="1926893"/>
          <a:ext cx="1988095" cy="5449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</a:rPr>
            <a:t>色彩</a:t>
          </a:r>
        </a:p>
      </dsp:txBody>
      <dsp:txXfrm>
        <a:off x="5585666" y="1942853"/>
        <a:ext cx="1956175" cy="513007"/>
      </dsp:txXfrm>
    </dsp:sp>
    <dsp:sp modelId="{E3F4CE6A-EDED-4138-A930-91C24BBA41D9}">
      <dsp:nvSpPr>
        <dsp:cNvPr id="0" name=""/>
        <dsp:cNvSpPr/>
      </dsp:nvSpPr>
      <dsp:spPr>
        <a:xfrm rot="2542655">
          <a:off x="4235945" y="2572592"/>
          <a:ext cx="1534187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534187" y="21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4964684" y="2556034"/>
        <a:ext cx="76709" cy="76709"/>
      </dsp:txXfrm>
    </dsp:sp>
    <dsp:sp modelId="{656254E7-15C6-4044-80B9-7ABAD8797294}">
      <dsp:nvSpPr>
        <dsp:cNvPr id="0" name=""/>
        <dsp:cNvSpPr/>
      </dsp:nvSpPr>
      <dsp:spPr>
        <a:xfrm>
          <a:off x="5569706" y="2620927"/>
          <a:ext cx="1988095" cy="980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</a:rPr>
            <a:t>上述二者或三者之結合</a:t>
          </a:r>
        </a:p>
      </dsp:txBody>
      <dsp:txXfrm>
        <a:off x="5598438" y="2649659"/>
        <a:ext cx="1930631" cy="9235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F1242-E2D6-41FC-B630-13ED4B4EEC82}">
      <dsp:nvSpPr>
        <dsp:cNvPr id="0" name=""/>
        <dsp:cNvSpPr/>
      </dsp:nvSpPr>
      <dsp:spPr>
        <a:xfrm>
          <a:off x="2974" y="1489847"/>
          <a:ext cx="2567950" cy="8200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  <a:cs typeface="+mn-cs"/>
            </a:rPr>
            <a:t>法定不予設計專利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993" y="1513866"/>
        <a:ext cx="2519912" cy="772026"/>
      </dsp:txXfrm>
    </dsp:sp>
    <dsp:sp modelId="{5D03C95F-23D7-4F76-A1D9-6919DB6AD04E}">
      <dsp:nvSpPr>
        <dsp:cNvPr id="0" name=""/>
        <dsp:cNvSpPr/>
      </dsp:nvSpPr>
      <dsp:spPr>
        <a:xfrm rot="17955300">
          <a:off x="2225238" y="1290682"/>
          <a:ext cx="1352182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1352182" y="19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2867524" y="1276216"/>
        <a:ext cx="67609" cy="67609"/>
      </dsp:txXfrm>
    </dsp:sp>
    <dsp:sp modelId="{A2092D27-3B3F-460A-8818-58619036AB3A}">
      <dsp:nvSpPr>
        <dsp:cNvPr id="0" name=""/>
        <dsp:cNvSpPr/>
      </dsp:nvSpPr>
      <dsp:spPr>
        <a:xfrm>
          <a:off x="3231733" y="322722"/>
          <a:ext cx="4746436" cy="794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純功能性之物品造形</a:t>
          </a:r>
          <a:endParaRPr lang="en-US" altLang="zh-TW" sz="2000" b="0" kern="1200" dirty="0"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270536" y="361525"/>
        <a:ext cx="4668830" cy="717274"/>
      </dsp:txXfrm>
    </dsp:sp>
    <dsp:sp modelId="{BE49D82B-020A-4CD9-8C6F-5823B6DF8762}">
      <dsp:nvSpPr>
        <dsp:cNvPr id="0" name=""/>
        <dsp:cNvSpPr/>
      </dsp:nvSpPr>
      <dsp:spPr>
        <a:xfrm rot="19979980">
          <a:off x="2530226" y="1711018"/>
          <a:ext cx="746798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746798" y="19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2884955" y="1711687"/>
        <a:ext cx="37339" cy="37339"/>
      </dsp:txXfrm>
    </dsp:sp>
    <dsp:sp modelId="{6AE09766-FF8D-434F-8E26-1E112F89510B}">
      <dsp:nvSpPr>
        <dsp:cNvPr id="0" name=""/>
        <dsp:cNvSpPr/>
      </dsp:nvSpPr>
      <dsp:spPr>
        <a:xfrm>
          <a:off x="3236325" y="1235668"/>
          <a:ext cx="4753423" cy="6503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純藝術創作</a:t>
          </a:r>
          <a:endParaRPr lang="en-US" altLang="zh-TW" sz="2000" b="0" kern="1200" dirty="0"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268072" y="1267415"/>
        <a:ext cx="4689929" cy="586841"/>
      </dsp:txXfrm>
    </dsp:sp>
    <dsp:sp modelId="{469048FF-7525-4869-9BFC-2C952DD56DAB}">
      <dsp:nvSpPr>
        <dsp:cNvPr id="0" name=""/>
        <dsp:cNvSpPr/>
      </dsp:nvSpPr>
      <dsp:spPr>
        <a:xfrm rot="2029490">
          <a:off x="2499033" y="2116981"/>
          <a:ext cx="849505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849505" y="19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2902548" y="2115083"/>
        <a:ext cx="42475" cy="42475"/>
      </dsp:txXfrm>
    </dsp:sp>
    <dsp:sp modelId="{4CAA2EB1-2CE1-4A9C-9CBA-38828B56B991}">
      <dsp:nvSpPr>
        <dsp:cNvPr id="0" name=""/>
        <dsp:cNvSpPr/>
      </dsp:nvSpPr>
      <dsp:spPr>
        <a:xfrm>
          <a:off x="3276646" y="2022315"/>
          <a:ext cx="4716241" cy="70089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積體電路電路布局及電子電路布局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10861" y="2056530"/>
        <a:ext cx="4647811" cy="632462"/>
      </dsp:txXfrm>
    </dsp:sp>
    <dsp:sp modelId="{AF7D9F32-2D9C-42AB-ACB0-50733C07D0C6}">
      <dsp:nvSpPr>
        <dsp:cNvPr id="0" name=""/>
        <dsp:cNvSpPr/>
      </dsp:nvSpPr>
      <dsp:spPr>
        <a:xfrm rot="3763671">
          <a:off x="2170589" y="2537326"/>
          <a:ext cx="1477849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1477849" y="19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itchFamily="34" charset="-120"/>
            <a:ea typeface="微軟正黑體" pitchFamily="34" charset="-120"/>
          </a:endParaRPr>
        </a:p>
      </dsp:txBody>
      <dsp:txXfrm>
        <a:off x="2872567" y="2519719"/>
        <a:ext cx="73892" cy="73892"/>
      </dsp:txXfrm>
    </dsp:sp>
    <dsp:sp modelId="{114AE2AF-6F91-41D7-A2D5-91617ADA902E}">
      <dsp:nvSpPr>
        <dsp:cNvPr id="0" name=""/>
        <dsp:cNvSpPr/>
      </dsp:nvSpPr>
      <dsp:spPr>
        <a:xfrm>
          <a:off x="3248102" y="2885531"/>
          <a:ext cx="4741056" cy="65583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latin typeface="微軟正黑體" pitchFamily="34" charset="-120"/>
              <a:ea typeface="微軟正黑體" pitchFamily="34" charset="-120"/>
              <a:cs typeface="+mn-cs"/>
            </a:rPr>
            <a:t>妨害公共秩序或善良風俗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80117" y="2917546"/>
        <a:ext cx="4677026" cy="591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E9FE-EDF0-4F1F-83BE-A6B82A902E0F}">
      <dsp:nvSpPr>
        <dsp:cNvPr id="0" name=""/>
        <dsp:cNvSpPr/>
      </dsp:nvSpPr>
      <dsp:spPr>
        <a:xfrm rot="5400000">
          <a:off x="4172340" y="-1284454"/>
          <a:ext cx="1742199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>
              <a:latin typeface="微軟正黑體" pitchFamily="34" charset="-120"/>
              <a:ea typeface="微軟正黑體" pitchFamily="34" charset="-120"/>
            </a:rPr>
            <a:t>設計之形狀、花紋或色彩，著重於物品質感、親和性、高價值感之視覺效果表達，以增進商品競爭力及使用上視覺之舒適性。</a:t>
          </a:r>
          <a:endParaRPr lang="zh-TW" altLang="zh-TW" sz="20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670057" y="302876"/>
        <a:ext cx="4661720" cy="1572105"/>
      </dsp:txXfrm>
    </dsp:sp>
    <dsp:sp modelId="{A720B50F-4904-4D9B-B8C7-11555C419543}">
      <dsp:nvSpPr>
        <dsp:cNvPr id="0" name=""/>
        <dsp:cNvSpPr/>
      </dsp:nvSpPr>
      <dsp:spPr>
        <a:xfrm>
          <a:off x="0" y="0"/>
          <a:ext cx="2670056" cy="2177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6309" y="106309"/>
        <a:ext cx="2457438" cy="1965131"/>
      </dsp:txXfrm>
    </dsp:sp>
    <dsp:sp modelId="{1B901B61-271C-4D19-B3FC-51A907141C63}">
      <dsp:nvSpPr>
        <dsp:cNvPr id="0" name=""/>
        <dsp:cNvSpPr/>
      </dsp:nvSpPr>
      <dsp:spPr>
        <a:xfrm rot="5400000">
          <a:off x="4172340" y="1002182"/>
          <a:ext cx="1742199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>
              <a:latin typeface="微軟正黑體" pitchFamily="34" charset="-120"/>
              <a:ea typeface="微軟正黑體" pitchFamily="34" charset="-120"/>
            </a:rPr>
            <a:t>則在於其功能、技術、</a:t>
          </a:r>
          <a:r>
            <a:rPr lang="zh-TW" altLang="zh-TW" sz="20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製造</a:t>
          </a:r>
          <a:r>
            <a:rPr lang="zh-TW" altLang="en-US" sz="20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、結構</a:t>
          </a:r>
          <a:r>
            <a:rPr lang="zh-TW" altLang="zh-TW" sz="2000" kern="1200" dirty="0" smtClean="0">
              <a:latin typeface="微軟正黑體" pitchFamily="34" charset="-120"/>
              <a:ea typeface="微軟正黑體" pitchFamily="34" charset="-120"/>
            </a:rPr>
            <a:t>及使用方便性等方面之改進。</a:t>
          </a:r>
          <a:endParaRPr lang="zh-TW" altLang="zh-TW" sz="20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670057" y="2589513"/>
        <a:ext cx="4661720" cy="1572105"/>
      </dsp:txXfrm>
    </dsp:sp>
    <dsp:sp modelId="{B9CF7DB7-4C0A-4286-BFA9-89432DB5E8A0}">
      <dsp:nvSpPr>
        <dsp:cNvPr id="0" name=""/>
        <dsp:cNvSpPr/>
      </dsp:nvSpPr>
      <dsp:spPr>
        <a:xfrm>
          <a:off x="0" y="2286691"/>
          <a:ext cx="2670056" cy="217774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發明與新型</a:t>
          </a:r>
          <a:endParaRPr lang="zh-TW" alt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6309" y="2393000"/>
        <a:ext cx="2457438" cy="196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2AB3-3D3F-4800-B7A5-C1DDDF26E32E}" type="datetimeFigureOut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7B7C-8CC4-45DA-8F46-5C1E3C8D3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994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0D9E3-130B-4EC5-8289-9FD5ACF636FF}" type="datetimeFigureOut">
              <a:rPr lang="zh-TW" altLang="en-US" smtClean="0"/>
              <a:pPr/>
              <a:t>2020/9/22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9772C-6E56-4207-B5D0-E343CE28AB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072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772C-6E56-4207-B5D0-E343CE28ABE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95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772C-6E56-4207-B5D0-E343CE28ABE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75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3156" y="1715541"/>
            <a:ext cx="7772400" cy="1761027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1765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9483-1FA3-4398-969A-3A98CED598A8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gray">
          <a:xfrm>
            <a:off x="-28134" y="1196752"/>
            <a:ext cx="9200269" cy="45719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gradFill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" y="125638"/>
            <a:ext cx="2937816" cy="9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9582-F5F5-4908-8219-E310DA49767A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7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8E5A-8737-4F97-AE3F-D25404EB2062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35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投影片">
    <p:bg>
      <p:bgPr>
        <a:blipFill dpi="0" rotWithShape="1">
          <a:blip r:embed="rId2" cstate="print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761027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97D-4565-40DA-8B2B-C4AA9EF5FED2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9" y="72049"/>
            <a:ext cx="3135499" cy="1052736"/>
          </a:xfrm>
          <a:prstGeom prst="rect">
            <a:avLst/>
          </a:prstGeom>
        </p:spPr>
      </p:pic>
      <p:sp>
        <p:nvSpPr>
          <p:cNvPr id="7" name="Rectangle 16"/>
          <p:cNvSpPr>
            <a:spLocks noChangeArrowheads="1"/>
          </p:cNvSpPr>
          <p:nvPr userDrawn="1"/>
        </p:nvSpPr>
        <p:spPr bwMode="gray">
          <a:xfrm>
            <a:off x="-17344" y="1223041"/>
            <a:ext cx="9200269" cy="45719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gradFill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811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B013-5BBC-4354-B66F-05B034DC0263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F2A-FB46-4689-94A2-A04043F61CBD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42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5057-D36B-4BED-9205-49C040C22C62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36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E11A-1292-40E0-A175-B540C0660F4C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96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7CC0-8D5E-4257-80F2-E90FA8E17314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81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9709-A0D6-4AB8-B475-466C6AE2B713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09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AB09-B0A8-4E1A-BFB0-ED82B27ACD3E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92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2B0E-F7A9-4CA6-AC9F-054D98A78093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2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F475-620F-4314-B968-365CEF02542C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" y="175435"/>
            <a:ext cx="2555776" cy="858095"/>
          </a:xfrm>
          <a:prstGeom prst="rect">
            <a:avLst/>
          </a:prstGeom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gray">
          <a:xfrm>
            <a:off x="-35661" y="1131437"/>
            <a:ext cx="9200269" cy="45719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gradFill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86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1DE2-EE40-416B-8A62-C59C63102AC7}" type="datetime1">
              <a:rPr lang="zh-TW" altLang="en-US" smtClean="0"/>
              <a:t>2020/9/22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5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comments" Target="../comments/comment2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3576" y="2492896"/>
            <a:ext cx="7918648" cy="1099787"/>
          </a:xfrm>
        </p:spPr>
        <p:txBody>
          <a:bodyPr>
            <a:normAutofit/>
          </a:bodyPr>
          <a:lstStyle/>
          <a:p>
            <a:pPr>
              <a:lnSpc>
                <a:spcPts val="7500"/>
              </a:lnSpc>
            </a:pPr>
            <a:r>
              <a:rPr lang="zh-TW" altLang="en-US" sz="48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認識專利</a:t>
            </a:r>
            <a:endParaRPr lang="zh-TW" altLang="en-US" sz="48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新型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專利保護之標的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61459266"/>
              </p:ext>
            </p:extLst>
          </p:nvPr>
        </p:nvGraphicFramePr>
        <p:xfrm>
          <a:off x="1115616" y="2132856"/>
          <a:ext cx="686070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乘號 85"/>
          <p:cNvSpPr>
            <a:spLocks/>
          </p:cNvSpPr>
          <p:nvPr/>
        </p:nvSpPr>
        <p:spPr bwMode="auto">
          <a:xfrm>
            <a:off x="4249613" y="2378708"/>
            <a:ext cx="520700" cy="473075"/>
          </a:xfrm>
          <a:custGeom>
            <a:avLst/>
            <a:gdLst>
              <a:gd name="T0" fmla="*/ 112332 w 520700"/>
              <a:gd name="T1" fmla="*/ 114549 h 409575"/>
              <a:gd name="T2" fmla="*/ 137786 w 520700"/>
              <a:gd name="T3" fmla="*/ 82190 h 409575"/>
              <a:gd name="T4" fmla="*/ 260350 w 520700"/>
              <a:gd name="T5" fmla="*/ 178597 h 409575"/>
              <a:gd name="T6" fmla="*/ 382914 w 520700"/>
              <a:gd name="T7" fmla="*/ 82190 h 409575"/>
              <a:gd name="T8" fmla="*/ 408368 w 520700"/>
              <a:gd name="T9" fmla="*/ 114549 h 409575"/>
              <a:gd name="T10" fmla="*/ 293646 w 520700"/>
              <a:gd name="T11" fmla="*/ 204788 h 409575"/>
              <a:gd name="T12" fmla="*/ 408368 w 520700"/>
              <a:gd name="T13" fmla="*/ 295026 h 409575"/>
              <a:gd name="T14" fmla="*/ 382914 w 520700"/>
              <a:gd name="T15" fmla="*/ 327385 h 409575"/>
              <a:gd name="T16" fmla="*/ 260350 w 520700"/>
              <a:gd name="T17" fmla="*/ 230978 h 409575"/>
              <a:gd name="T18" fmla="*/ 137786 w 520700"/>
              <a:gd name="T19" fmla="*/ 327385 h 409575"/>
              <a:gd name="T20" fmla="*/ 112332 w 520700"/>
              <a:gd name="T21" fmla="*/ 295026 h 409575"/>
              <a:gd name="T22" fmla="*/ 227054 w 520700"/>
              <a:gd name="T23" fmla="*/ 204788 h 409575"/>
              <a:gd name="T24" fmla="*/ 112332 w 520700"/>
              <a:gd name="T25" fmla="*/ 114549 h 4095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20700" h="409575">
                <a:moveTo>
                  <a:pt x="112332" y="114549"/>
                </a:moveTo>
                <a:lnTo>
                  <a:pt x="137786" y="82190"/>
                </a:lnTo>
                <a:lnTo>
                  <a:pt x="260350" y="178597"/>
                </a:lnTo>
                <a:lnTo>
                  <a:pt x="382914" y="82190"/>
                </a:lnTo>
                <a:lnTo>
                  <a:pt x="408368" y="114549"/>
                </a:lnTo>
                <a:lnTo>
                  <a:pt x="293646" y="204788"/>
                </a:lnTo>
                <a:lnTo>
                  <a:pt x="408368" y="295026"/>
                </a:lnTo>
                <a:lnTo>
                  <a:pt x="382914" y="327385"/>
                </a:lnTo>
                <a:lnTo>
                  <a:pt x="260350" y="230978"/>
                </a:lnTo>
                <a:lnTo>
                  <a:pt x="137786" y="327385"/>
                </a:lnTo>
                <a:lnTo>
                  <a:pt x="112332" y="295026"/>
                </a:lnTo>
                <a:lnTo>
                  <a:pt x="227054" y="204788"/>
                </a:lnTo>
                <a:lnTo>
                  <a:pt x="112332" y="114549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甜甜圈 89"/>
          <p:cNvSpPr>
            <a:spLocks/>
          </p:cNvSpPr>
          <p:nvPr/>
        </p:nvSpPr>
        <p:spPr bwMode="auto">
          <a:xfrm>
            <a:off x="6244634" y="1988840"/>
            <a:ext cx="307975" cy="307975"/>
          </a:xfrm>
          <a:custGeom>
            <a:avLst/>
            <a:gdLst>
              <a:gd name="G0" fmla="+- 2226 0 0"/>
              <a:gd name="G1" fmla="+- 21600 0 2226"/>
              <a:gd name="G2" fmla="+- 21600 0 222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26" y="10800"/>
                </a:moveTo>
                <a:cubicBezTo>
                  <a:pt x="2226" y="15535"/>
                  <a:pt x="6065" y="19374"/>
                  <a:pt x="10800" y="19374"/>
                </a:cubicBezTo>
                <a:cubicBezTo>
                  <a:pt x="15535" y="19374"/>
                  <a:pt x="19374" y="15535"/>
                  <a:pt x="19374" y="10800"/>
                </a:cubicBezTo>
                <a:cubicBezTo>
                  <a:pt x="19374" y="6065"/>
                  <a:pt x="15535" y="2226"/>
                  <a:pt x="10800" y="2226"/>
                </a:cubicBezTo>
                <a:cubicBezTo>
                  <a:pt x="6065" y="2226"/>
                  <a:pt x="2226" y="6065"/>
                  <a:pt x="2226" y="1080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甜甜圈 89"/>
          <p:cNvSpPr>
            <a:spLocks/>
          </p:cNvSpPr>
          <p:nvPr/>
        </p:nvSpPr>
        <p:spPr bwMode="auto">
          <a:xfrm>
            <a:off x="6244636" y="3285086"/>
            <a:ext cx="307975" cy="307975"/>
          </a:xfrm>
          <a:custGeom>
            <a:avLst/>
            <a:gdLst>
              <a:gd name="G0" fmla="+- 2226 0 0"/>
              <a:gd name="G1" fmla="+- 21600 0 2226"/>
              <a:gd name="G2" fmla="+- 21600 0 222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26" y="10800"/>
                </a:moveTo>
                <a:cubicBezTo>
                  <a:pt x="2226" y="15535"/>
                  <a:pt x="6065" y="19374"/>
                  <a:pt x="10800" y="19374"/>
                </a:cubicBezTo>
                <a:cubicBezTo>
                  <a:pt x="15535" y="19374"/>
                  <a:pt x="19374" y="15535"/>
                  <a:pt x="19374" y="10800"/>
                </a:cubicBezTo>
                <a:cubicBezTo>
                  <a:pt x="19374" y="6065"/>
                  <a:pt x="15535" y="2226"/>
                  <a:pt x="10800" y="2226"/>
                </a:cubicBezTo>
                <a:cubicBezTo>
                  <a:pt x="6065" y="2226"/>
                  <a:pt x="2226" y="6065"/>
                  <a:pt x="2226" y="1080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甜甜圈 89"/>
          <p:cNvSpPr>
            <a:spLocks/>
          </p:cNvSpPr>
          <p:nvPr/>
        </p:nvSpPr>
        <p:spPr bwMode="auto">
          <a:xfrm>
            <a:off x="4355975" y="3439073"/>
            <a:ext cx="307975" cy="307975"/>
          </a:xfrm>
          <a:custGeom>
            <a:avLst/>
            <a:gdLst>
              <a:gd name="G0" fmla="+- 2226 0 0"/>
              <a:gd name="G1" fmla="+- 21600 0 2226"/>
              <a:gd name="G2" fmla="+- 21600 0 222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26" y="10800"/>
                </a:moveTo>
                <a:cubicBezTo>
                  <a:pt x="2226" y="15535"/>
                  <a:pt x="6065" y="19374"/>
                  <a:pt x="10800" y="19374"/>
                </a:cubicBezTo>
                <a:cubicBezTo>
                  <a:pt x="15535" y="19374"/>
                  <a:pt x="19374" y="15535"/>
                  <a:pt x="19374" y="10800"/>
                </a:cubicBezTo>
                <a:cubicBezTo>
                  <a:pt x="19374" y="6065"/>
                  <a:pt x="15535" y="2226"/>
                  <a:pt x="10800" y="2226"/>
                </a:cubicBezTo>
                <a:cubicBezTo>
                  <a:pt x="6065" y="2226"/>
                  <a:pt x="2226" y="6065"/>
                  <a:pt x="2226" y="1080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甜甜圈 89"/>
          <p:cNvSpPr>
            <a:spLocks/>
          </p:cNvSpPr>
          <p:nvPr/>
        </p:nvSpPr>
        <p:spPr bwMode="auto">
          <a:xfrm>
            <a:off x="6244636" y="4561185"/>
            <a:ext cx="307975" cy="307975"/>
          </a:xfrm>
          <a:custGeom>
            <a:avLst/>
            <a:gdLst>
              <a:gd name="G0" fmla="+- 2226 0 0"/>
              <a:gd name="G1" fmla="+- 21600 0 2226"/>
              <a:gd name="G2" fmla="+- 21600 0 222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26" y="10800"/>
                </a:moveTo>
                <a:cubicBezTo>
                  <a:pt x="2226" y="15535"/>
                  <a:pt x="6065" y="19374"/>
                  <a:pt x="10800" y="19374"/>
                </a:cubicBezTo>
                <a:cubicBezTo>
                  <a:pt x="15535" y="19374"/>
                  <a:pt x="19374" y="15535"/>
                  <a:pt x="19374" y="10800"/>
                </a:cubicBezTo>
                <a:cubicBezTo>
                  <a:pt x="19374" y="6065"/>
                  <a:pt x="15535" y="2226"/>
                  <a:pt x="10800" y="2226"/>
                </a:cubicBezTo>
                <a:cubicBezTo>
                  <a:pt x="6065" y="2226"/>
                  <a:pt x="2226" y="6065"/>
                  <a:pt x="2226" y="1080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圓角矩形圖說文字 34"/>
          <p:cNvSpPr>
            <a:spLocks/>
          </p:cNvSpPr>
          <p:nvPr/>
        </p:nvSpPr>
        <p:spPr bwMode="auto">
          <a:xfrm>
            <a:off x="489769" y="1565102"/>
            <a:ext cx="2088232" cy="1215826"/>
          </a:xfrm>
          <a:prstGeom prst="wedgeRoundRectCallout">
            <a:avLst>
              <a:gd name="adj1" fmla="val 14380"/>
              <a:gd name="adj2" fmla="val 95282"/>
              <a:gd name="adj3" fmla="val 16667"/>
            </a:avLst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利用自然法則之技術思想之創作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5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768752" cy="648072"/>
          </a:xfrm>
          <a:effectLst/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不予新型專利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222272204"/>
              </p:ext>
            </p:extLst>
          </p:nvPr>
        </p:nvGraphicFramePr>
        <p:xfrm>
          <a:off x="323528" y="1412776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7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設計專利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sz="5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12188" y="1268760"/>
            <a:ext cx="7488832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所呈現的「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形狀、花紋、色彩或其結合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」（以下簡稱外觀）的創作，必須符合「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應用於物品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」且係「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透過視覺訴求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」之具體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184991" y="3543874"/>
            <a:ext cx="1794559" cy="1484445"/>
            <a:chOff x="510981" y="2111904"/>
            <a:chExt cx="1794559" cy="1484445"/>
          </a:xfrm>
        </p:grpSpPr>
        <p:sp>
          <p:nvSpPr>
            <p:cNvPr id="7" name="矩形 6"/>
            <p:cNvSpPr/>
            <p:nvPr/>
          </p:nvSpPr>
          <p:spPr>
            <a:xfrm>
              <a:off x="544165" y="2111904"/>
              <a:ext cx="1728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整體</a:t>
              </a: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設計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8" name="Picture 4" descr="4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4" b="15639"/>
            <a:stretch/>
          </p:blipFill>
          <p:spPr bwMode="auto">
            <a:xfrm>
              <a:off x="510981" y="2457824"/>
              <a:ext cx="1794559" cy="11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257917" y="5028319"/>
            <a:ext cx="1767721" cy="1589592"/>
            <a:chOff x="2699792" y="2092786"/>
            <a:chExt cx="1767721" cy="1589592"/>
          </a:xfrm>
        </p:grpSpPr>
        <p:pic>
          <p:nvPicPr>
            <p:cNvPr id="10" name="圖片 9" descr="圖1-20-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9" y="2385531"/>
              <a:ext cx="1681294" cy="12968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2699792" y="2092786"/>
              <a:ext cx="1728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部分設計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137300" y="4958715"/>
            <a:ext cx="1728192" cy="1578836"/>
            <a:chOff x="2396396" y="4373930"/>
            <a:chExt cx="1728192" cy="1578836"/>
          </a:xfrm>
        </p:grpSpPr>
        <p:pic>
          <p:nvPicPr>
            <p:cNvPr id="14" name="圖片 13" descr="圖9-手機ICO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072" y="4665882"/>
              <a:ext cx="1156839" cy="12868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2396396" y="4373930"/>
              <a:ext cx="1728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圖像設計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218175" y="295574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一般申請態樣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99239" y="3074949"/>
            <a:ext cx="285752" cy="15293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705301" y="2980538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特殊申請態樣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374239" y="3074949"/>
            <a:ext cx="285752" cy="15293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078456" y="3411425"/>
            <a:ext cx="4366572" cy="1530163"/>
            <a:chOff x="5430142" y="2060848"/>
            <a:chExt cx="4599578" cy="1695659"/>
          </a:xfrm>
        </p:grpSpPr>
        <p:pic>
          <p:nvPicPr>
            <p:cNvPr id="21" name="圖片 20" descr="D1356648_0001.jpg"/>
            <p:cNvPicPr>
              <a:picLocks noChangeAspect="1"/>
            </p:cNvPicPr>
            <p:nvPr/>
          </p:nvPicPr>
          <p:blipFill>
            <a:blip r:embed="rId5"/>
            <a:srcRect b="12616"/>
            <a:stretch>
              <a:fillRect/>
            </a:stretch>
          </p:blipFill>
          <p:spPr>
            <a:xfrm>
              <a:off x="5430142" y="2319982"/>
              <a:ext cx="2277402" cy="1436525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7630793" y="2590955"/>
              <a:ext cx="2398927" cy="3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圖片來源：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JP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sz="800" dirty="0" smtClean="0">
                  <a:latin typeface="微軟正黑體" pitchFamily="34" charset="-120"/>
                  <a:ea typeface="微軟正黑體" pitchFamily="34" charset="-120"/>
                </a:rPr>
                <a:t>D1356648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,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sz="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ja-JP" altLang="en-US" sz="800" dirty="0" smtClean="0">
                  <a:latin typeface="微軟正黑體" pitchFamily="34" charset="-120"/>
                  <a:ea typeface="微軟正黑體" pitchFamily="34" charset="-120"/>
                </a:rPr>
                <a:t>一組の屋外用いす及びテーブルセット</a:t>
              </a:r>
              <a:endParaRPr lang="zh-TW" altLang="en-US" sz="8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49164" y="2060848"/>
              <a:ext cx="1728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成組設計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304352" y="4702719"/>
            <a:ext cx="3281915" cy="1790850"/>
            <a:chOff x="4467513" y="4145136"/>
            <a:chExt cx="4107308" cy="2295148"/>
          </a:xfrm>
        </p:grpSpPr>
        <p:pic>
          <p:nvPicPr>
            <p:cNvPr id="25" name="圖片 24" descr="D1358582_0001.gif"/>
            <p:cNvPicPr>
              <a:picLocks noChangeAspect="1"/>
            </p:cNvPicPr>
            <p:nvPr/>
          </p:nvPicPr>
          <p:blipFill>
            <a:blip r:embed="rId6"/>
            <a:srcRect l="31111" t="7842" r="35679" b="11777"/>
            <a:stretch>
              <a:fillRect/>
            </a:stretch>
          </p:blipFill>
          <p:spPr>
            <a:xfrm flipH="1">
              <a:off x="5988158" y="4481496"/>
              <a:ext cx="800959" cy="1427795"/>
            </a:xfrm>
            <a:prstGeom prst="rect">
              <a:avLst/>
            </a:prstGeom>
          </p:spPr>
        </p:pic>
        <p:pic>
          <p:nvPicPr>
            <p:cNvPr id="26" name="圖片 25" descr="D1358583_0001.gif"/>
            <p:cNvPicPr>
              <a:picLocks noChangeAspect="1"/>
            </p:cNvPicPr>
            <p:nvPr/>
          </p:nvPicPr>
          <p:blipFill>
            <a:blip r:embed="rId7"/>
            <a:srcRect l="34410" t="7883" r="35267" b="9345"/>
            <a:stretch>
              <a:fillRect/>
            </a:stretch>
          </p:blipFill>
          <p:spPr>
            <a:xfrm flipH="1">
              <a:off x="7357501" y="4509122"/>
              <a:ext cx="700085" cy="1400170"/>
            </a:xfrm>
            <a:prstGeom prst="rect">
              <a:avLst/>
            </a:prstGeom>
          </p:spPr>
        </p:pic>
        <p:pic>
          <p:nvPicPr>
            <p:cNvPr id="27" name="圖片 26" descr="D1357989_0001.gif"/>
            <p:cNvPicPr>
              <a:picLocks noChangeAspect="1"/>
            </p:cNvPicPr>
            <p:nvPr/>
          </p:nvPicPr>
          <p:blipFill>
            <a:blip r:embed="rId8"/>
            <a:srcRect l="30782" t="12135" r="31595" b="10505"/>
            <a:stretch>
              <a:fillRect/>
            </a:stretch>
          </p:blipFill>
          <p:spPr>
            <a:xfrm flipH="1">
              <a:off x="4636900" y="4583712"/>
              <a:ext cx="859399" cy="1328162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4467513" y="6224840"/>
              <a:ext cx="3854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" dirty="0">
                  <a:latin typeface="微軟正黑體" pitchFamily="34" charset="-120"/>
                  <a:ea typeface="微軟正黑體" pitchFamily="34" charset="-120"/>
                </a:rPr>
                <a:t>圖片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來源：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JP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sz="800" dirty="0" smtClean="0">
                  <a:latin typeface="微軟正黑體" pitchFamily="34" charset="-120"/>
                  <a:ea typeface="微軟正黑體" pitchFamily="34" charset="-120"/>
                </a:rPr>
                <a:t>D1357989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,</a:t>
              </a:r>
              <a:r>
                <a:rPr lang="zh-TW" altLang="en-US" sz="8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D1358582, D1358583,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ja-JP" altLang="en-US" sz="800" dirty="0" smtClean="0">
                  <a:latin typeface="微軟正黑體" pitchFamily="34" charset="-120"/>
                  <a:ea typeface="微軟正黑體" pitchFamily="34" charset="-120"/>
                </a:rPr>
                <a:t>発光ダイオードランプ  </a:t>
              </a:r>
              <a:r>
                <a:rPr lang="en-US" altLang="ja-JP" sz="800" dirty="0" smtClean="0">
                  <a:latin typeface="微軟正黑體" pitchFamily="34" charset="-120"/>
                  <a:ea typeface="微軟正黑體" pitchFamily="34" charset="-120"/>
                </a:rPr>
                <a:t>lamp</a:t>
              </a:r>
              <a:r>
                <a:rPr lang="ja-JP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en-US" sz="8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783470" y="4145136"/>
              <a:ext cx="2217126" cy="612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衍生設計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505400" y="5900046"/>
              <a:ext cx="1051772" cy="394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原設計</a:t>
              </a:r>
              <a:endParaRPr lang="zh-TW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557172" y="5911874"/>
              <a:ext cx="1415808" cy="394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衍生設計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endParaRPr lang="zh-TW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041678" y="5889214"/>
              <a:ext cx="1533143" cy="394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衍生設計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endParaRPr lang="zh-TW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設計專利保護之標的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652221288"/>
              </p:ext>
            </p:extLst>
          </p:nvPr>
        </p:nvGraphicFramePr>
        <p:xfrm>
          <a:off x="899592" y="1700808"/>
          <a:ext cx="75608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3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法定不予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專利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824134539"/>
              </p:ext>
            </p:extLst>
          </p:nvPr>
        </p:nvGraphicFramePr>
        <p:xfrm>
          <a:off x="539552" y="1700808"/>
          <a:ext cx="7992888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0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768752" cy="648072"/>
          </a:xfrm>
          <a:effectLst/>
        </p:spPr>
        <p:txBody>
          <a:bodyPr>
            <a:noAutofit/>
          </a:bodyPr>
          <a:lstStyle/>
          <a:p>
            <a:pPr algn="l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發明</a:t>
            </a: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新型</a:t>
            </a: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保護標的之區別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05956"/>
              </p:ext>
            </p:extLst>
          </p:nvPr>
        </p:nvGraphicFramePr>
        <p:xfrm>
          <a:off x="1547664" y="1556792"/>
          <a:ext cx="6192689" cy="432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879"/>
                <a:gridCol w="1604742"/>
                <a:gridCol w="1702034"/>
                <a:gridCol w="1702034"/>
              </a:tblGrid>
              <a:tr h="869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發明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新型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626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物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物質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b">
                    <a:solidFill>
                      <a:srgbClr val="86DC72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╳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</a:tr>
              <a:tr h="862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物品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>
                    <a:solidFill>
                      <a:srgbClr val="AEE8A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</a:tr>
              <a:tr h="862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方法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╳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</a:tr>
              <a:tr h="862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用途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╳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768752" cy="648072"/>
          </a:xfrm>
          <a:effectLst/>
        </p:spPr>
        <p:txBody>
          <a:bodyPr>
            <a:noAutofit/>
          </a:bodyPr>
          <a:lstStyle/>
          <a:p>
            <a:pPr algn="l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設計與發明、新型不同之處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09479495"/>
              </p:ext>
            </p:extLst>
          </p:nvPr>
        </p:nvGraphicFramePr>
        <p:xfrm>
          <a:off x="899592" y="1556792"/>
          <a:ext cx="74168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屬地原則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650248"/>
            <a:ext cx="7488832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亦即在這個國家地域內，任何人未經專利權人或者他的合法受讓人的同意，都不得實施該專利；而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在這個國家地域以外，該專利權則不發生法律效力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4" y="1490008"/>
            <a:ext cx="7488832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專利權具有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區域性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，一般稱為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屬地原則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屬地主義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。專利權人所取得的專利權，</a:t>
            </a:r>
            <a:r>
              <a:rPr lang="zh-TW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只能得到授予該項權利的國家法律保護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，在專利權所依法產生的國家地域內才屬有效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1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先申請原則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5300" b="1" dirty="0" smtClean="0">
                <a:solidFill>
                  <a:srgbClr val="0070C0"/>
                </a:solidFill>
                <a:latin typeface="新細明體"/>
                <a:ea typeface="新細明體"/>
              </a:rPr>
              <a:t>Ⅰ</a:t>
            </a:r>
            <a:endParaRPr lang="zh-TW" altLang="en-US" sz="53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8" y="3356992"/>
            <a:ext cx="531537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059830" y="573325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同一人或不同人於不同日申請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4355" y="2852936"/>
            <a:ext cx="5556438" cy="2810053"/>
          </a:xfrm>
          <a:prstGeom prst="rect">
            <a:avLst/>
          </a:prstGeom>
          <a:noFill/>
          <a:ln w="25400" cap="rnd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08159" y="1567208"/>
            <a:ext cx="7488832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專利權之</a:t>
            </a:r>
            <a:r>
              <a:rPr lang="zh-TW" altLang="zh-TW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專有排他性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，係專利制度中的一項重要原則，故一項發明僅能授予一項專利權。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1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先申請原則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5300" b="1" dirty="0" smtClean="0">
                <a:solidFill>
                  <a:srgbClr val="0070C0"/>
                </a:solidFill>
                <a:latin typeface="新細明體"/>
                <a:ea typeface="新細明體"/>
              </a:rPr>
              <a:t>Ⅱ</a:t>
            </a:r>
            <a:endParaRPr lang="zh-TW" altLang="en-US" sz="53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56337" y="522920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同一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人於同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日申請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781" y="2303535"/>
            <a:ext cx="5556438" cy="281005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70" y="2636912"/>
            <a:ext cx="51862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何謂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專利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2930"/>
            <a:ext cx="5184576" cy="31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27584" y="4581128"/>
            <a:ext cx="7488832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透過不斷的技術研發創新，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可使人類生活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更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便利，所以創作人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提出專利申請後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，在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符合專利法的規定下，將其技術公開，並給予專利權，享有在一定期間內的權益保護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就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叫做</a:t>
            </a:r>
            <a:r>
              <a:rPr lang="zh-TW" altLang="en-US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專利</a:t>
            </a:r>
            <a:r>
              <a:rPr lang="en-US" altLang="zh-TW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Patent</a:t>
            </a:r>
            <a:r>
              <a:rPr lang="en-US" altLang="zh-TW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69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先申請原則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4800" b="1" dirty="0" smtClean="0">
                <a:solidFill>
                  <a:srgbClr val="0070C0"/>
                </a:solidFill>
                <a:latin typeface="新細明體"/>
                <a:ea typeface="新細明體"/>
              </a:rPr>
              <a:t>Ⅲ</a:t>
            </a:r>
            <a:endParaRPr lang="zh-TW" altLang="en-US" sz="4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7703" y="509520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同人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於同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日申請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781" y="2165346"/>
            <a:ext cx="5556438" cy="281005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01" y="2489991"/>
            <a:ext cx="5264798" cy="216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申請專利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9407211"/>
              </p:ext>
            </p:extLst>
          </p:nvPr>
        </p:nvGraphicFramePr>
        <p:xfrm>
          <a:off x="467544" y="1484784"/>
          <a:ext cx="8136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1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申請日之取得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08159" y="1567207"/>
            <a:ext cx="748883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專利</a:t>
            </a:r>
            <a:r>
              <a:rPr lang="zh-TW" altLang="zh-TW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申請日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攸關專利申請案之</a:t>
            </a:r>
            <a:r>
              <a:rPr lang="zh-TW" altLang="zh-TW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專利要件審查基準時點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，對於專利申請人權益影響甚鉅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942683304"/>
              </p:ext>
            </p:extLst>
          </p:nvPr>
        </p:nvGraphicFramePr>
        <p:xfrm>
          <a:off x="908159" y="3068960"/>
          <a:ext cx="7488832" cy="302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2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送件方式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9166496"/>
              </p:ext>
            </p:extLst>
          </p:nvPr>
        </p:nvGraphicFramePr>
        <p:xfrm>
          <a:off x="683568" y="141277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國際優先權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786615836"/>
              </p:ext>
            </p:extLst>
          </p:nvPr>
        </p:nvGraphicFramePr>
        <p:xfrm>
          <a:off x="683568" y="141277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國內優先權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112764338"/>
              </p:ext>
            </p:extLst>
          </p:nvPr>
        </p:nvGraphicFramePr>
        <p:xfrm>
          <a:off x="683568" y="141277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4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優惠期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37749"/>
              </p:ext>
            </p:extLst>
          </p:nvPr>
        </p:nvGraphicFramePr>
        <p:xfrm>
          <a:off x="359532" y="1412776"/>
          <a:ext cx="8424937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117"/>
                <a:gridCol w="3685910"/>
                <a:gridCol w="3685910"/>
              </a:tblGrid>
              <a:tr h="86409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u="none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專利</a:t>
                      </a:r>
                      <a:endParaRPr lang="en-US" altLang="zh-TW" sz="2000" b="1" u="none" kern="10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u="none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種類</a:t>
                      </a:r>
                      <a:endParaRPr lang="zh-TW" sz="2000" b="1" u="none" kern="1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u="none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適用情事</a:t>
                      </a:r>
                      <a:endParaRPr lang="zh-TW" sz="2000" b="1" u="none" kern="1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申請期間</a:t>
                      </a:r>
                      <a:endParaRPr lang="zh-TW" altLang="zh-TW" sz="2000" b="1" u="none" kern="10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u="none" kern="100" dirty="0" smtClean="0">
                          <a:solidFill>
                            <a:srgbClr val="0070C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發明</a:t>
                      </a:r>
                      <a:endParaRPr lang="en-US" altLang="zh-TW" sz="2000" b="1" u="none" kern="100" dirty="0" smtClean="0">
                        <a:solidFill>
                          <a:srgbClr val="0070C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u="none" kern="100" dirty="0" smtClean="0">
                          <a:solidFill>
                            <a:srgbClr val="0070C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新型</a:t>
                      </a:r>
                      <a:endParaRPr lang="en-US" altLang="zh-TW" sz="2000" b="1" u="none" kern="100" dirty="0" smtClean="0">
                        <a:solidFill>
                          <a:srgbClr val="0070C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申請人出於本意或非出於本意所致公開</a:t>
                      </a:r>
                      <a:endParaRPr lang="en-US" altLang="zh-TW" sz="1600" u="none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1000" u="none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14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出於本意，如：刊物發表、展覽會展出等</a:t>
                      </a:r>
                      <a:endParaRPr lang="en-US" altLang="zh-TW" sz="1400" u="none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14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非出於本意，如：技術內容遭人剽竊公開</a:t>
                      </a:r>
                      <a:endParaRPr lang="zh-TW" altLang="zh-TW" sz="1400" u="none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公開事實發生後</a:t>
                      </a:r>
                      <a:r>
                        <a:rPr lang="en-US" altLang="zh-TW" sz="16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</a:t>
                      </a:r>
                      <a:r>
                        <a:rPr lang="zh-TW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個月內提出專利申請</a:t>
                      </a:r>
                      <a:endParaRPr lang="zh-TW" altLang="zh-TW" sz="1600" u="none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10795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u="none" kern="100" dirty="0" smtClean="0">
                          <a:solidFill>
                            <a:srgbClr val="0070C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設計</a:t>
                      </a:r>
                      <a:endParaRPr lang="en-US" altLang="zh-TW" sz="2000" b="1" u="none" kern="100" dirty="0" smtClean="0">
                        <a:solidFill>
                          <a:srgbClr val="0070C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 vMerge="1"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zh-TW" sz="1600" u="none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公開事實發生後</a:t>
                      </a:r>
                      <a:r>
                        <a:rPr lang="en-US" altLang="zh-TW" sz="16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個月內提出專利申請</a:t>
                      </a:r>
                      <a:endParaRPr lang="zh-TW" altLang="zh-TW" sz="1600" u="none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4124687"/>
            <a:ext cx="74888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600"/>
              </a:lnSpc>
              <a:buFont typeface="Wingdings" pitchFamily="2" charset="2"/>
              <a:buChar char="l"/>
            </a:pP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符合優惠期相關規定者，不以申請時敘明為程序要件。申請人如認有優惠期相關規定之適用，得於申請時敘明</a:t>
            </a:r>
            <a:r>
              <a:rPr lang="zh-TW" altLang="en-US" sz="2400" b="1" dirty="0" smtClean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公開事由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 smtClean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事實發生日期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，並檢附</a:t>
            </a:r>
            <a:r>
              <a:rPr lang="zh-TW" altLang="en-US" sz="2400" b="1" dirty="0" smtClean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相關證明文件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以利審查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l"/>
            </a:pP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專利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申請案適用優惠期法定期間之計算，自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公開事實發生日之次日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起算至取得申請日當日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u="sng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16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分割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en-US" altLang="zh-TW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4800" b="1" dirty="0">
                <a:solidFill>
                  <a:srgbClr val="0070C0"/>
                </a:solidFill>
                <a:latin typeface="新細明體"/>
              </a:rPr>
              <a:t>Ⅰ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582341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申請專利之發明、新型或設計，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實質上為二個以上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之發明、新型或設計時，經智慧局通知，或據申請人申請，得於下列期間內為分割之申請：</a:t>
            </a:r>
            <a:endParaRPr lang="en-US" altLang="zh-TW" sz="2000" u="sng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endParaRPr lang="zh-TW" altLang="en-US" sz="20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91971391"/>
              </p:ext>
            </p:extLst>
          </p:nvPr>
        </p:nvGraphicFramePr>
        <p:xfrm>
          <a:off x="683568" y="3212976"/>
          <a:ext cx="77768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分割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5300" b="1" dirty="0">
                <a:solidFill>
                  <a:srgbClr val="0070C0"/>
                </a:solidFill>
                <a:latin typeface="新細明體"/>
              </a:rPr>
              <a:t>Ⅱ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582341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分割，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不得變更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原申請案之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專利種類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分割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後之分割案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不得超出原申請案申請時說明書、申請專利範圍或圖式所揭露之</a:t>
            </a:r>
            <a:r>
              <a:rPr lang="zh-TW" altLang="en-US" sz="2400" b="1" dirty="0" smtClean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範圍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/>
                <a:ea typeface="新細明體"/>
              </a:rPr>
              <a:t>。</a:t>
            </a:r>
            <a:endParaRPr lang="en-US" altLang="zh-TW" sz="2000" dirty="0" smtClean="0">
              <a:solidFill>
                <a:schemeClr val="tx2"/>
              </a:solidFill>
              <a:latin typeface="新細明體"/>
              <a:ea typeface="新細明體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發明人應為原申請案發明人之全部或一部分，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不得增加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原申請案所未列之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發明人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648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改請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en-US" altLang="zh-TW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4800" b="1" dirty="0">
                <a:solidFill>
                  <a:srgbClr val="0070C0"/>
                </a:solidFill>
                <a:latin typeface="新細明體"/>
              </a:rPr>
              <a:t>Ⅰ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47021178"/>
              </p:ext>
            </p:extLst>
          </p:nvPr>
        </p:nvGraphicFramePr>
        <p:xfrm>
          <a:off x="683568" y="2924944"/>
          <a:ext cx="777686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827584" y="126876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申請人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發現申請專利之種類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錯誤，或認有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變更原申請案專利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種類之必要時，得經由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改請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程序將其改為</a:t>
            </a:r>
            <a:r>
              <a:rPr lang="zh-TW" altLang="en-US" sz="2400" b="1" dirty="0" smtClean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其他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專利種類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之申請案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。改請之態樣如下列所示：</a:t>
            </a:r>
            <a:endParaRPr lang="en-US" altLang="zh-TW" sz="20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專利權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6553"/>
            <a:ext cx="6696744" cy="44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改請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5300" b="1" dirty="0">
                <a:solidFill>
                  <a:srgbClr val="0070C0"/>
                </a:solidFill>
                <a:latin typeface="新細明體"/>
              </a:rPr>
              <a:t>Ⅱ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268760"/>
            <a:ext cx="7488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改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請案，以</a:t>
            </a:r>
            <a:r>
              <a:rPr lang="zh-TW" altLang="en-US" sz="2400" b="1" dirty="0" smtClean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原申請案之申請日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為申請日。</a:t>
            </a:r>
            <a:endParaRPr lang="en-US" altLang="zh-TW" sz="20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改請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案不得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超出原申請案申請時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說明書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申請專利範圍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2400" b="1" dirty="0" smtClean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圖式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所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揭露之範圍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改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請之申請有下列情事之一者，不得為之：</a:t>
            </a:r>
            <a:endParaRPr lang="en-US" altLang="zh-TW" sz="20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009340142"/>
              </p:ext>
            </p:extLst>
          </p:nvPr>
        </p:nvGraphicFramePr>
        <p:xfrm>
          <a:off x="899592" y="3485232"/>
          <a:ext cx="734481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7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再審查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1582341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再審查之申請人應為專利申請案之申請人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發明、設計專利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申請案經實體審查，對於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初審審定不服者，必須先提起再審查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，對於再審查之審定不服者，始得提起訴願。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新型專利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係採形式審查，與發明專利、設計專利須經實體審查不同，對於不准新型專利之處分不服者，應循訴願程序，並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無再審查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程序之適用。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申請再審查之法定期間，應於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不予專利之審定書送達後</a:t>
            </a:r>
            <a:r>
              <a:rPr lang="en-US" altLang="zh-TW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>
                <a:solidFill>
                  <a:srgbClr val="3399FF"/>
                </a:solidFill>
                <a:latin typeface="微軟正黑體" pitchFamily="34" charset="-120"/>
                <a:ea typeface="微軟正黑體" pitchFamily="34" charset="-120"/>
              </a:rPr>
              <a:t>個月內</a:t>
            </a:r>
            <a:r>
              <a:rPr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，備具申請書及理由書提出申請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規費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795681083"/>
              </p:ext>
            </p:extLst>
          </p:nvPr>
        </p:nvGraphicFramePr>
        <p:xfrm>
          <a:off x="683568" y="141277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專利種類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5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8" name="Rectangle 51"/>
          <p:cNvSpPr>
            <a:spLocks noChangeArrowheads="1"/>
          </p:cNvSpPr>
          <p:nvPr/>
        </p:nvSpPr>
        <p:spPr bwMode="auto">
          <a:xfrm>
            <a:off x="0" y="2905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1" name="Rectangle 60"/>
          <p:cNvSpPr>
            <a:spLocks noChangeArrowheads="1"/>
          </p:cNvSpPr>
          <p:nvPr/>
        </p:nvSpPr>
        <p:spPr bwMode="auto">
          <a:xfrm>
            <a:off x="0" y="676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4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8380" y="1628800"/>
            <a:ext cx="7932052" cy="4252432"/>
            <a:chOff x="323528" y="1898367"/>
            <a:chExt cx="8508116" cy="4315532"/>
          </a:xfrm>
        </p:grpSpPr>
        <p:sp>
          <p:nvSpPr>
            <p:cNvPr id="39" name="圓角矩形 570"/>
            <p:cNvSpPr>
              <a:spLocks noChangeArrowheads="1"/>
            </p:cNvSpPr>
            <p:nvPr/>
          </p:nvSpPr>
          <p:spPr bwMode="auto">
            <a:xfrm>
              <a:off x="6116477" y="3405588"/>
              <a:ext cx="2715167" cy="2808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2700000" algn="tl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8" name="圓角矩形 570"/>
            <p:cNvSpPr>
              <a:spLocks noChangeArrowheads="1"/>
            </p:cNvSpPr>
            <p:nvPr/>
          </p:nvSpPr>
          <p:spPr bwMode="auto">
            <a:xfrm>
              <a:off x="3203848" y="3390995"/>
              <a:ext cx="2715167" cy="2808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FF7C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2700000" algn="tl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8" name="圓角矩形 570"/>
            <p:cNvSpPr>
              <a:spLocks noChangeArrowheads="1"/>
            </p:cNvSpPr>
            <p:nvPr/>
          </p:nvSpPr>
          <p:spPr bwMode="auto">
            <a:xfrm>
              <a:off x="323528" y="3374448"/>
              <a:ext cx="2715167" cy="2808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4F81B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2700000" algn="tl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971600" y="2429081"/>
              <a:ext cx="1488732" cy="936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坯體表面密佈短小倒角陶瓷裝飾品的製造</a:t>
              </a:r>
              <a:r>
                <a:rPr lang="zh-TW" altLang="en-US" sz="12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方法</a:t>
              </a:r>
              <a:endParaRPr lang="en-US" altLang="zh-TW" sz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專利證書號</a:t>
              </a:r>
              <a:endParaRPr kumimoji="1" lang="en-US" altLang="zh-TW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第</a:t>
              </a:r>
              <a:r>
                <a:rPr lang="en-US" altLang="zh-TW" sz="1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120354</a:t>
              </a:r>
              <a:r>
                <a:rPr kumimoji="1" lang="zh-TW" altLang="en-US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號</a:t>
              </a:r>
              <a:endParaRPr kumimoji="1" lang="zh-TW" alt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1270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32" name="圖片 31" descr="http://172.16.31.201/globalkmusr/00282/TWGF097213177/097213177-b0001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6" t="55405" r="16275" b="9924"/>
            <a:stretch/>
          </p:blipFill>
          <p:spPr bwMode="auto">
            <a:xfrm>
              <a:off x="3275856" y="3837887"/>
              <a:ext cx="2545760" cy="2039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5536" y="4009175"/>
              <a:ext cx="2530733" cy="1538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圖片 3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935" y="3666437"/>
              <a:ext cx="2390140" cy="2257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矩形 571"/>
            <p:cNvSpPr>
              <a:spLocks noChangeArrowheads="1"/>
            </p:cNvSpPr>
            <p:nvPr/>
          </p:nvSpPr>
          <p:spPr bwMode="auto">
            <a:xfrm>
              <a:off x="683568" y="1903514"/>
              <a:ext cx="2088232" cy="53271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3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發明專利</a:t>
              </a:r>
              <a:endParaRPr kumimoji="1" lang="zh-TW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36" name="矩形 571"/>
            <p:cNvSpPr>
              <a:spLocks noChangeArrowheads="1"/>
            </p:cNvSpPr>
            <p:nvPr/>
          </p:nvSpPr>
          <p:spPr bwMode="auto">
            <a:xfrm>
              <a:off x="3527884" y="1898367"/>
              <a:ext cx="2088232" cy="53271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新型</a:t>
              </a:r>
              <a:r>
                <a:rPr kumimoji="1" lang="zh-TW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專利</a:t>
              </a:r>
              <a:endPara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3827634" y="2451693"/>
              <a:ext cx="1488732" cy="93610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4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陶瓷器皿之把手結合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構造</a:t>
              </a:r>
              <a:endPara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zh-TW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專利</a:t>
              </a:r>
              <a:r>
                <a:rPr kumimoji="1" lang="zh-TW" altLang="zh-TW" sz="14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證書</a:t>
              </a:r>
              <a:r>
                <a:rPr kumimoji="1" lang="zh-TW" altLang="zh-TW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號</a:t>
              </a:r>
              <a:endParaRPr kumimoji="1"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zh-TW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第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M349725</a:t>
              </a:r>
              <a:r>
                <a:rPr kumimoji="1" lang="zh-TW" altLang="en-US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號</a:t>
              </a:r>
              <a:endParaRPr kumimoji="1"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41" name="Rectangle 58"/>
            <p:cNvSpPr>
              <a:spLocks noChangeArrowheads="1"/>
            </p:cNvSpPr>
            <p:nvPr/>
          </p:nvSpPr>
          <p:spPr bwMode="auto">
            <a:xfrm>
              <a:off x="6729694" y="2463415"/>
              <a:ext cx="1488732" cy="93610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400" dirty="0">
                  <a:latin typeface="微軟正黑體" pitchFamily="34" charset="-120"/>
                  <a:ea typeface="微軟正黑體" pitchFamily="34" charset="-120"/>
                </a:rPr>
                <a:t>花盆</a:t>
              </a:r>
              <a:r>
                <a:rPr lang="zh-TW" altLang="en-US" sz="1400" dirty="0" smtClean="0">
                  <a:latin typeface="微軟正黑體" pitchFamily="34" charset="-120"/>
                  <a:ea typeface="微軟正黑體" pitchFamily="34" charset="-120"/>
                </a:rPr>
                <a:t>座</a:t>
              </a:r>
              <a:endParaRPr lang="en-US" altLang="zh-TW" sz="14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zh-TW" sz="14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專利</a:t>
              </a:r>
              <a:r>
                <a:rPr kumimoji="1" lang="zh-TW" altLang="zh-TW" sz="1400" dirty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證書</a:t>
              </a:r>
              <a:r>
                <a:rPr kumimoji="1" lang="zh-TW" altLang="zh-TW" sz="14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號</a:t>
              </a:r>
              <a:endParaRPr kumimoji="1" lang="en-US" altLang="zh-TW" sz="14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zh-TW" sz="14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第</a:t>
              </a:r>
              <a:r>
                <a:rPr lang="en-US" altLang="zh-TW" sz="1400" dirty="0">
                  <a:latin typeface="微軟正黑體" pitchFamily="34" charset="-120"/>
                  <a:ea typeface="微軟正黑體" pitchFamily="34" charset="-120"/>
                </a:rPr>
                <a:t>058016</a:t>
              </a:r>
              <a:r>
                <a:rPr kumimoji="1" lang="zh-TW" altLang="en-US" sz="14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號</a:t>
              </a:r>
              <a:endParaRPr kumimoji="1" lang="zh-TW" altLang="en-US" sz="1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40" name="矩形 571"/>
            <p:cNvSpPr>
              <a:spLocks noChangeArrowheads="1"/>
            </p:cNvSpPr>
            <p:nvPr/>
          </p:nvSpPr>
          <p:spPr bwMode="auto">
            <a:xfrm>
              <a:off x="6443889" y="1924132"/>
              <a:ext cx="2088232" cy="532712"/>
            </a:xfrm>
            <a:prstGeom prst="rect">
              <a:avLst/>
            </a:prstGeom>
            <a:noFill/>
            <a:ln w="31750">
              <a:solidFill>
                <a:srgbClr val="67D34D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7D34D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設計</a:t>
              </a:r>
              <a:r>
                <a:rPr kumimoji="1" lang="zh-TW" sz="3200" b="1" i="0" u="none" strike="noStrike" cap="none" normalizeH="0" baseline="0" dirty="0" smtClean="0">
                  <a:ln>
                    <a:noFill/>
                  </a:ln>
                  <a:solidFill>
                    <a:srgbClr val="67D34D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專利</a:t>
              </a:r>
              <a:endPara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67D34D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1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發明專利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之定義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04027" y="3573016"/>
            <a:ext cx="7488832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發明是指</a:t>
            </a:r>
            <a:r>
              <a:rPr lang="zh-TW" altLang="zh-TW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利用自然界中固有的規律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所產生之</a:t>
            </a:r>
            <a:r>
              <a:rPr lang="zh-TW" altLang="zh-TW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技術思想的創作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，以產生功效，解決問題，達成所預期的發明目的。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41362791"/>
              </p:ext>
            </p:extLst>
          </p:nvPr>
        </p:nvGraphicFramePr>
        <p:xfrm>
          <a:off x="899592" y="1469008"/>
          <a:ext cx="65043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非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屬發明的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類型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53425082"/>
              </p:ext>
            </p:extLst>
          </p:nvPr>
        </p:nvGraphicFramePr>
        <p:xfrm>
          <a:off x="611560" y="1484784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發明專利保護之標的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89254263"/>
              </p:ext>
            </p:extLst>
          </p:nvPr>
        </p:nvGraphicFramePr>
        <p:xfrm>
          <a:off x="1331640" y="1916832"/>
          <a:ext cx="69127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圓角矩形圖說文字 34"/>
          <p:cNvSpPr>
            <a:spLocks/>
          </p:cNvSpPr>
          <p:nvPr/>
        </p:nvSpPr>
        <p:spPr bwMode="auto">
          <a:xfrm>
            <a:off x="683568" y="1556792"/>
            <a:ext cx="2088232" cy="1215826"/>
          </a:xfrm>
          <a:prstGeom prst="wedgeRoundRectCallout">
            <a:avLst>
              <a:gd name="adj1" fmla="val 14380"/>
              <a:gd name="adj2" fmla="val 95282"/>
              <a:gd name="adj3" fmla="val 16667"/>
            </a:avLst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利用自然法則之技術思想之創作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法定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不予發明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專利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69847750"/>
              </p:ext>
            </p:extLst>
          </p:nvPr>
        </p:nvGraphicFramePr>
        <p:xfrm>
          <a:off x="539552" y="1620931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 descr="化學實驗室,實驗,實驗室,實驗室設備,小玻璃瓶,成長,成長中,技術,植物,水耕法,研究,科學,自然,試管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63" y="2272108"/>
            <a:ext cx="824865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21" y="3284984"/>
            <a:ext cx="1226185" cy="138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burglaries,burglars,guns,holdups,males,men,people,robbers,thieves,weapons,人,強盜,搶劫,槍,武器,男人,男性,盜賊,竊盜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67" y="4668014"/>
            <a:ext cx="826135" cy="82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3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24736" cy="864096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新型專利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1484784"/>
            <a:ext cx="7488832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必須是</a:t>
            </a:r>
            <a:r>
              <a:rPr lang="zh-TW" altLang="zh-TW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利用自然法則之技術思想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，佔據一定空間的</a:t>
            </a:r>
            <a:r>
              <a:rPr lang="zh-TW" altLang="zh-TW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物品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實體，且具體表現於物品上之</a:t>
            </a:r>
            <a:r>
              <a:rPr lang="zh-TW" altLang="zh-TW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形狀、構造或組合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的創作。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38155" y="3514500"/>
            <a:ext cx="2670543" cy="2702618"/>
            <a:chOff x="467542" y="3786432"/>
            <a:chExt cx="2670543" cy="2702618"/>
          </a:xfrm>
        </p:grpSpPr>
        <p:pic>
          <p:nvPicPr>
            <p:cNvPr id="1028" name="圖片 6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" b="-2"/>
            <a:stretch>
              <a:fillRect/>
            </a:stretch>
          </p:blipFill>
          <p:spPr bwMode="auto">
            <a:xfrm>
              <a:off x="467542" y="4149080"/>
              <a:ext cx="2670543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115616" y="3786432"/>
              <a:ext cx="1728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形狀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08" y="6273606"/>
              <a:ext cx="13147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800" dirty="0">
                  <a:latin typeface="微軟正黑體" pitchFamily="34" charset="-120"/>
                  <a:ea typeface="微軟正黑體" pitchFamily="34" charset="-120"/>
                </a:rPr>
                <a:t>圖片來源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TW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1" lang="en-US" altLang="zh-TW" sz="800" dirty="0">
                  <a:latin typeface="Arial" pitchFamily="34" charset="0"/>
                  <a:ea typeface="標楷體" pitchFamily="65" charset="-120"/>
                  <a:cs typeface="Times New Roman" pitchFamily="18" charset="0"/>
                </a:rPr>
                <a:t>M271974</a:t>
              </a:r>
              <a:endParaRPr lang="zh-TW" altLang="en-US" sz="800" dirty="0"/>
            </a:p>
          </p:txBody>
        </p:sp>
      </p:grp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0480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347865" y="3514500"/>
            <a:ext cx="2592288" cy="2692935"/>
            <a:chOff x="3509962" y="3659793"/>
            <a:chExt cx="2733675" cy="2702619"/>
          </a:xfrm>
        </p:grpSpPr>
        <p:pic>
          <p:nvPicPr>
            <p:cNvPr id="1034" name="圖片 38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962" y="4286077"/>
              <a:ext cx="2733675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3914608" y="6146968"/>
              <a:ext cx="13147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800" dirty="0">
                  <a:latin typeface="微軟正黑體" pitchFamily="34" charset="-120"/>
                  <a:ea typeface="微軟正黑體" pitchFamily="34" charset="-120"/>
                </a:rPr>
                <a:t>圖片來源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TW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1" lang="en-US" altLang="zh-TW" sz="800" dirty="0">
                  <a:latin typeface="Arial" pitchFamily="34" charset="0"/>
                  <a:ea typeface="標楷體" pitchFamily="65" charset="-120"/>
                  <a:cs typeface="Times New Roman" pitchFamily="18" charset="0"/>
                </a:rPr>
                <a:t>M417809</a:t>
              </a:r>
              <a:endParaRPr lang="zh-TW" altLang="en-US" sz="8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779912" y="3659793"/>
              <a:ext cx="1728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結構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587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587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1030" name="群組 1029"/>
          <p:cNvGrpSpPr/>
          <p:nvPr/>
        </p:nvGrpSpPr>
        <p:grpSpPr>
          <a:xfrm>
            <a:off x="6286285" y="3514500"/>
            <a:ext cx="1875474" cy="2740190"/>
            <a:chOff x="6444208" y="3622222"/>
            <a:chExt cx="1875474" cy="2740190"/>
          </a:xfrm>
        </p:grpSpPr>
        <p:pic>
          <p:nvPicPr>
            <p:cNvPr id="1049" name="圖片 3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20898"/>
              <a:ext cx="1717551" cy="197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/>
            <p:cNvSpPr/>
            <p:nvPr/>
          </p:nvSpPr>
          <p:spPr>
            <a:xfrm>
              <a:off x="6688071" y="6146968"/>
              <a:ext cx="12298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800" dirty="0">
                  <a:latin typeface="微軟正黑體" pitchFamily="34" charset="-120"/>
                  <a:ea typeface="微軟正黑體" pitchFamily="34" charset="-120"/>
                </a:rPr>
                <a:t>圖片來源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lang="en-US" altLang="zh-TW" sz="800" dirty="0" smtClean="0">
                  <a:latin typeface="微軟正黑體" pitchFamily="34" charset="-120"/>
                  <a:ea typeface="微軟正黑體" pitchFamily="34" charset="-120"/>
                </a:rPr>
                <a:t>TW</a:t>
              </a:r>
              <a:r>
                <a:rPr lang="zh-TW" altLang="en-US" sz="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1" lang="en-US" altLang="zh-TW" sz="800" dirty="0">
                  <a:latin typeface="Arial" pitchFamily="34" charset="0"/>
                  <a:ea typeface="標楷體" pitchFamily="65" charset="-120"/>
                  <a:cs typeface="Times New Roman" pitchFamily="18" charset="0"/>
                </a:rPr>
                <a:t>567898</a:t>
              </a:r>
              <a:endParaRPr lang="zh-TW" altLang="en-US" sz="8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6680873" y="3622222"/>
              <a:ext cx="1638809" cy="398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組合</a:t>
              </a:r>
              <a:endPara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1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2224</Words>
  <Application>Microsoft Office PowerPoint</Application>
  <PresentationFormat>如螢幕大小 (4:3)</PresentationFormat>
  <Paragraphs>264</Paragraphs>
  <Slides>32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Office 佈景主題</vt:lpstr>
      <vt:lpstr>1_Office 佈景主題</vt:lpstr>
      <vt:lpstr>認識專利</vt:lpstr>
      <vt:lpstr>何謂專利</vt:lpstr>
      <vt:lpstr>專利權</vt:lpstr>
      <vt:lpstr>專利種類</vt:lpstr>
      <vt:lpstr>發明專利之定義</vt:lpstr>
      <vt:lpstr>非屬發明的類型</vt:lpstr>
      <vt:lpstr>發明專利保護之標的</vt:lpstr>
      <vt:lpstr>法定不予發明專利</vt:lpstr>
      <vt:lpstr>新型專利之定義</vt:lpstr>
      <vt:lpstr>新型專利保護之標的</vt:lpstr>
      <vt:lpstr>不予新型專利</vt:lpstr>
      <vt:lpstr>設計專利之定義</vt:lpstr>
      <vt:lpstr>設計專利保護之標的</vt:lpstr>
      <vt:lpstr>法定不予設計專利</vt:lpstr>
      <vt:lpstr>發明與新型保護標的之區別</vt:lpstr>
      <vt:lpstr>設計與發明、新型不同之處</vt:lpstr>
      <vt:lpstr>屬地原則</vt:lpstr>
      <vt:lpstr>先申請原則-Ⅰ</vt:lpstr>
      <vt:lpstr>先申請原則-Ⅱ</vt:lpstr>
      <vt:lpstr>先申請原則-Ⅲ</vt:lpstr>
      <vt:lpstr>申請專利</vt:lpstr>
      <vt:lpstr>申請日之取得</vt:lpstr>
      <vt:lpstr>送件方式</vt:lpstr>
      <vt:lpstr>國際優先權</vt:lpstr>
      <vt:lpstr>國內優先權</vt:lpstr>
      <vt:lpstr>優惠期</vt:lpstr>
      <vt:lpstr>分割申請-Ⅰ</vt:lpstr>
      <vt:lpstr>分割申請-Ⅱ</vt:lpstr>
      <vt:lpstr>改請申請-Ⅰ</vt:lpstr>
      <vt:lpstr>改請申請-Ⅱ</vt:lpstr>
      <vt:lpstr>再審查</vt:lpstr>
      <vt:lpstr>規費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100年度智慧財產局業務座談會 新專利法相關法制修正重點</dc:title>
  <dc:creator>00572</dc:creator>
  <cp:lastModifiedBy>20838胡國新</cp:lastModifiedBy>
  <cp:revision>516</cp:revision>
  <cp:lastPrinted>2020-08-25T09:17:38Z</cp:lastPrinted>
  <dcterms:created xsi:type="dcterms:W3CDTF">2012-04-26T02:48:05Z</dcterms:created>
  <dcterms:modified xsi:type="dcterms:W3CDTF">2020-09-22T05:43:28Z</dcterms:modified>
</cp:coreProperties>
</file>